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4" r:id="rId2"/>
    <p:sldMasterId id="2147483678" r:id="rId3"/>
    <p:sldMasterId id="2147483680" r:id="rId4"/>
    <p:sldMasterId id="2147483672" r:id="rId5"/>
    <p:sldMasterId id="2147483666" r:id="rId6"/>
    <p:sldMasterId id="2147483668" r:id="rId7"/>
    <p:sldMasterId id="2147483676" r:id="rId8"/>
    <p:sldMasterId id="2147483670" r:id="rId9"/>
  </p:sldMasterIdLst>
  <p:sldIdLst>
    <p:sldId id="265" r:id="rId10"/>
    <p:sldId id="266" r:id="rId11"/>
    <p:sldId id="272" r:id="rId12"/>
    <p:sldId id="273" r:id="rId13"/>
    <p:sldId id="274" r:id="rId14"/>
    <p:sldId id="275" r:id="rId15"/>
    <p:sldId id="276" r:id="rId16"/>
    <p:sldId id="277" r:id="rId17"/>
    <p:sldId id="271" r:id="rId18"/>
  </p:sldIdLst>
  <p:sldSz cx="10693400" cy="6013450"/>
  <p:notesSz cx="10693400" cy="60134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FA8"/>
    <a:srgbClr val="FBD249"/>
    <a:srgbClr val="062CA8"/>
    <a:srgbClr val="45B384"/>
    <a:srgbClr val="51D8FF"/>
    <a:srgbClr val="CF0E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0" autoAdjust="0"/>
    <p:restoredTop sz="93447" autoAdjust="0"/>
  </p:normalViewPr>
  <p:slideViewPr>
    <p:cSldViewPr>
      <p:cViewPr varScale="1">
        <p:scale>
          <a:sx n="76" d="100"/>
          <a:sy n="76" d="100"/>
        </p:scale>
        <p:origin x="101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10" Type="http://schemas.openxmlformats.org/officeDocument/2006/relationships/slide" Target="slides/slide1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older 2">
            <a:extLst>
              <a:ext uri="{FF2B5EF4-FFF2-40B4-BE49-F238E27FC236}">
                <a16:creationId xmlns:a16="http://schemas.microsoft.com/office/drawing/2014/main" id="{FDEBF10F-064A-618B-7156-20783B71446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18100" y="2473325"/>
            <a:ext cx="4724400" cy="1384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r>
              <a:rPr lang="pt-BR" dirty="0"/>
              <a:t>Título da</a:t>
            </a:r>
            <a:br>
              <a:rPr lang="pt-BR" dirty="0"/>
            </a:br>
            <a:r>
              <a:rPr lang="pt-BR" dirty="0"/>
              <a:t>apresentação</a:t>
            </a:r>
            <a:endParaRPr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4CC523C-6845-3555-9B20-25CD913CB65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18100" y="4004023"/>
            <a:ext cx="4724400" cy="457200"/>
          </a:xfrm>
          <a:prstGeom prst="rect">
            <a:avLst/>
          </a:prstGeom>
        </p:spPr>
        <p:txBody>
          <a:bodyPr/>
          <a:lstStyle>
            <a:lvl1pPr marL="7938" indent="0" algn="l">
              <a:tabLst/>
              <a:defRPr sz="1000">
                <a:solidFill>
                  <a:srgbClr val="FBD24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r>
              <a:rPr lang="en-US" dirty="0">
                <a:solidFill>
                  <a:srgbClr val="FFD140"/>
                </a:solidFill>
                <a:effectLst/>
                <a:latin typeface="Verdana" panose="020B0604030504040204" pitchFamily="34" charset="0"/>
              </a:rPr>
              <a:t>00 de lorem ipsum de 2022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7563FA-1320-8022-67CC-DFD3BD312D0D}"/>
              </a:ext>
            </a:extLst>
          </p:cNvPr>
          <p:cNvSpPr/>
          <p:nvPr userDrawn="1"/>
        </p:nvSpPr>
        <p:spPr>
          <a:xfrm>
            <a:off x="0" y="0"/>
            <a:ext cx="5803900" cy="4412749"/>
          </a:xfrm>
          <a:prstGeom prst="rect">
            <a:avLst/>
          </a:prstGeom>
          <a:solidFill>
            <a:srgbClr val="FBD2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BR" b="0" i="0" dirty="0">
              <a:latin typeface="Verdana" panose="020B0604030504040204" pitchFamily="34" charset="0"/>
            </a:endParaRPr>
          </a:p>
        </p:txBody>
      </p:sp>
      <p:sp>
        <p:nvSpPr>
          <p:cNvPr id="2" name="object 4">
            <a:extLst>
              <a:ext uri="{FF2B5EF4-FFF2-40B4-BE49-F238E27FC236}">
                <a16:creationId xmlns:a16="http://schemas.microsoft.com/office/drawing/2014/main" id="{B5895093-8E2F-7F8A-5216-954065AEFF2E}"/>
              </a:ext>
            </a:extLst>
          </p:cNvPr>
          <p:cNvSpPr/>
          <p:nvPr userDrawn="1"/>
        </p:nvSpPr>
        <p:spPr>
          <a:xfrm>
            <a:off x="2531492" y="-1382022"/>
            <a:ext cx="8161908" cy="5794871"/>
          </a:xfrm>
          <a:custGeom>
            <a:avLst/>
            <a:gdLst/>
            <a:ahLst/>
            <a:cxnLst/>
            <a:rect l="l" t="t" r="r" b="b"/>
            <a:pathLst>
              <a:path w="7411720" h="5262245">
                <a:moveTo>
                  <a:pt x="7411210" y="0"/>
                </a:moveTo>
                <a:lnTo>
                  <a:pt x="2324846" y="0"/>
                </a:lnTo>
                <a:lnTo>
                  <a:pt x="0" y="5262129"/>
                </a:lnTo>
                <a:lnTo>
                  <a:pt x="5051920" y="5262129"/>
                </a:lnTo>
                <a:lnTo>
                  <a:pt x="5148392" y="5261331"/>
                </a:lnTo>
                <a:lnTo>
                  <a:pt x="5244479" y="5258947"/>
                </a:lnTo>
                <a:lnTo>
                  <a:pt x="5340166" y="5254989"/>
                </a:lnTo>
                <a:lnTo>
                  <a:pt x="5435443" y="5249469"/>
                </a:lnTo>
                <a:lnTo>
                  <a:pt x="5530297" y="5242400"/>
                </a:lnTo>
                <a:lnTo>
                  <a:pt x="5624714" y="5233794"/>
                </a:lnTo>
                <a:lnTo>
                  <a:pt x="5718682" y="5223664"/>
                </a:lnTo>
                <a:lnTo>
                  <a:pt x="5812190" y="5212023"/>
                </a:lnTo>
                <a:lnTo>
                  <a:pt x="5905224" y="5198882"/>
                </a:lnTo>
                <a:lnTo>
                  <a:pt x="5997772" y="5184255"/>
                </a:lnTo>
                <a:lnTo>
                  <a:pt x="6089821" y="5168153"/>
                </a:lnTo>
                <a:lnTo>
                  <a:pt x="6181360" y="5150590"/>
                </a:lnTo>
                <a:lnTo>
                  <a:pt x="6272374" y="5131578"/>
                </a:lnTo>
                <a:lnTo>
                  <a:pt x="6362853" y="5111130"/>
                </a:lnTo>
                <a:lnTo>
                  <a:pt x="6452783" y="5089257"/>
                </a:lnTo>
                <a:lnTo>
                  <a:pt x="6542152" y="5065972"/>
                </a:lnTo>
                <a:lnTo>
                  <a:pt x="6630947" y="5041289"/>
                </a:lnTo>
                <a:lnTo>
                  <a:pt x="6719156" y="5015219"/>
                </a:lnTo>
                <a:lnTo>
                  <a:pt x="6806767" y="4987775"/>
                </a:lnTo>
                <a:lnTo>
                  <a:pt x="6893766" y="4958970"/>
                </a:lnTo>
                <a:lnTo>
                  <a:pt x="6980142" y="4928815"/>
                </a:lnTo>
                <a:lnTo>
                  <a:pt x="7065881" y="4897324"/>
                </a:lnTo>
                <a:lnTo>
                  <a:pt x="7150972" y="4864509"/>
                </a:lnTo>
                <a:lnTo>
                  <a:pt x="7235402" y="4830382"/>
                </a:lnTo>
                <a:lnTo>
                  <a:pt x="7319158" y="4794957"/>
                </a:lnTo>
                <a:lnTo>
                  <a:pt x="7402227" y="4758245"/>
                </a:lnTo>
                <a:lnTo>
                  <a:pt x="7411210" y="4754145"/>
                </a:lnTo>
                <a:lnTo>
                  <a:pt x="741121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5">
            <a:extLst>
              <a:ext uri="{FF2B5EF4-FFF2-40B4-BE49-F238E27FC236}">
                <a16:creationId xmlns:a16="http://schemas.microsoft.com/office/drawing/2014/main" id="{E4BF661F-FF32-2825-66CC-7BC6E1B2D304}"/>
              </a:ext>
            </a:extLst>
          </p:cNvPr>
          <p:cNvSpPr/>
          <p:nvPr userDrawn="1"/>
        </p:nvSpPr>
        <p:spPr>
          <a:xfrm>
            <a:off x="-4986274" y="4412749"/>
            <a:ext cx="7518654" cy="1718176"/>
          </a:xfrm>
          <a:custGeom>
            <a:avLst/>
            <a:gdLst/>
            <a:ahLst/>
            <a:cxnLst/>
            <a:rect l="l" t="t" r="r" b="b"/>
            <a:pathLst>
              <a:path w="3281679" h="749935">
                <a:moveTo>
                  <a:pt x="3281272" y="0"/>
                </a:moveTo>
                <a:lnTo>
                  <a:pt x="0" y="0"/>
                </a:lnTo>
                <a:lnTo>
                  <a:pt x="0" y="749856"/>
                </a:lnTo>
                <a:lnTo>
                  <a:pt x="2949978" y="749856"/>
                </a:lnTo>
                <a:lnTo>
                  <a:pt x="3281272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28E0A056-D4DB-4E96-5AB8-7DE6872613D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3100" y="2206374"/>
            <a:ext cx="6477000" cy="6924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sz="4500" b="0" i="0">
                <a:solidFill>
                  <a:srgbClr val="062CA8"/>
                </a:solidFill>
                <a:latin typeface="Verdana"/>
                <a:cs typeface="Verdana"/>
              </a:defRPr>
            </a:lvl1pPr>
          </a:lstStyle>
          <a:p>
            <a:r>
              <a:rPr lang="en-US" spc="-10" dirty="0" err="1"/>
              <a:t>Obrigado</a:t>
            </a:r>
            <a:r>
              <a:rPr lang="en-US" spc="-10" dirty="0"/>
              <a:t>(a)!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8938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18D39AD6-F955-E00D-E303-43BC66458D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03300" y="3082925"/>
            <a:ext cx="4800600" cy="1219200"/>
          </a:xfrm>
          <a:prstGeom prst="rect">
            <a:avLst/>
          </a:prstGeom>
        </p:spPr>
        <p:txBody>
          <a:bodyPr/>
          <a:lstStyle>
            <a:lvl1pPr>
              <a:defRPr sz="6050">
                <a:solidFill>
                  <a:srgbClr val="FBD24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01</a:t>
            </a:r>
            <a:endParaRPr lang="en-BR" dirty="0"/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E33F9FDC-9E6B-598D-6D61-F0488BAB693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03300" y="4068805"/>
            <a:ext cx="4800600" cy="1376320"/>
          </a:xfrm>
          <a:prstGeom prst="rect">
            <a:avLst/>
          </a:prstGeom>
        </p:spPr>
        <p:txBody>
          <a:bodyPr/>
          <a:lstStyle>
            <a:lvl1pPr>
              <a:defRPr sz="385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 err="1"/>
              <a:t>Título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do </a:t>
            </a:r>
            <a:r>
              <a:rPr lang="en-US" dirty="0" err="1"/>
              <a:t>capítulo</a:t>
            </a:r>
            <a:endParaRPr lang="en-BR" dirty="0"/>
          </a:p>
        </p:txBody>
      </p:sp>
    </p:spTree>
    <p:extLst>
      <p:ext uri="{BB962C8B-B14F-4D97-AF65-F5344CB8AC3E}">
        <p14:creationId xmlns:p14="http://schemas.microsoft.com/office/powerpoint/2010/main" val="726443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18D39AD6-F955-E00D-E303-43BC66458D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03300" y="2320925"/>
            <a:ext cx="4800600" cy="1219200"/>
          </a:xfrm>
          <a:prstGeom prst="rect">
            <a:avLst/>
          </a:prstGeom>
        </p:spPr>
        <p:txBody>
          <a:bodyPr/>
          <a:lstStyle>
            <a:lvl1pPr>
              <a:defRPr sz="6050">
                <a:solidFill>
                  <a:srgbClr val="FBD24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01</a:t>
            </a:r>
            <a:endParaRPr lang="en-BR" dirty="0"/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E33F9FDC-9E6B-598D-6D61-F0488BAB693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03300" y="3306805"/>
            <a:ext cx="4800600" cy="1376320"/>
          </a:xfrm>
          <a:prstGeom prst="rect">
            <a:avLst/>
          </a:prstGeom>
        </p:spPr>
        <p:txBody>
          <a:bodyPr/>
          <a:lstStyle>
            <a:lvl1pPr>
              <a:defRPr sz="385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 err="1"/>
              <a:t>Título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do </a:t>
            </a:r>
            <a:r>
              <a:rPr lang="en-US" dirty="0" err="1"/>
              <a:t>capítulo</a:t>
            </a:r>
            <a:endParaRPr lang="en-BR" dirty="0"/>
          </a:p>
        </p:txBody>
      </p:sp>
    </p:spTree>
    <p:extLst>
      <p:ext uri="{BB962C8B-B14F-4D97-AF65-F5344CB8AC3E}">
        <p14:creationId xmlns:p14="http://schemas.microsoft.com/office/powerpoint/2010/main" val="1751949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older 2">
            <a:extLst>
              <a:ext uri="{FF2B5EF4-FFF2-40B4-BE49-F238E27FC236}">
                <a16:creationId xmlns:a16="http://schemas.microsoft.com/office/drawing/2014/main" id="{FDEBF10F-064A-618B-7156-20783B71446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984500" y="2473325"/>
            <a:ext cx="4724400" cy="6924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sz="4500" b="0" i="0">
                <a:solidFill>
                  <a:srgbClr val="FBD249"/>
                </a:solidFill>
                <a:latin typeface="Verdana"/>
                <a:cs typeface="Verdana"/>
              </a:defRPr>
            </a:lvl1pPr>
          </a:lstStyle>
          <a:p>
            <a:r>
              <a:rPr lang="en-US" spc="-10" dirty="0" err="1"/>
              <a:t>Obrigado</a:t>
            </a:r>
            <a:r>
              <a:rPr lang="en-US" spc="-10" dirty="0"/>
              <a:t>(a)!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91692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1254125"/>
            <a:ext cx="7592694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0" i="0">
                <a:solidFill>
                  <a:srgbClr val="062CA8"/>
                </a:solidFill>
                <a:latin typeface="Verdana"/>
                <a:cs typeface="Verdana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 hasCustomPrompt="1"/>
          </p:nvPr>
        </p:nvSpPr>
        <p:spPr>
          <a:xfrm>
            <a:off x="802004" y="2016125"/>
            <a:ext cx="7592695" cy="26286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marR="0" indent="0" defTabSz="914400" eaLnBrk="1" fontAlgn="auto" latinLnBrk="0" hangingPunct="1">
              <a:lnSpc>
                <a:spcPts val="22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>
                <a:solidFill>
                  <a:srgbClr val="001FA8"/>
                </a:solidFill>
                <a:latin typeface="Verdana"/>
                <a:cs typeface="Verdana"/>
              </a:defRPr>
            </a:lvl1pPr>
          </a:lstStyle>
          <a:p>
            <a:r>
              <a:rPr lang="en-US" dirty="0" err="1"/>
              <a:t>Amus</a:t>
            </a:r>
            <a:r>
              <a:rPr lang="en-US" dirty="0"/>
              <a:t> </a:t>
            </a:r>
            <a:r>
              <a:rPr lang="en-US" dirty="0" err="1"/>
              <a:t>nitint</a:t>
            </a:r>
            <a:r>
              <a:rPr lang="en-US" dirty="0"/>
              <a:t> </a:t>
            </a:r>
            <a:r>
              <a:rPr lang="en-US" dirty="0" err="1"/>
              <a:t>quasimi</a:t>
            </a:r>
            <a:r>
              <a:rPr lang="en-US" dirty="0"/>
              <a:t> </a:t>
            </a:r>
            <a:r>
              <a:rPr lang="en-US" dirty="0" err="1"/>
              <a:t>nveles</a:t>
            </a:r>
            <a:r>
              <a:rPr lang="en-US" dirty="0"/>
              <a:t> </a:t>
            </a:r>
            <a:r>
              <a:rPr lang="en-US" dirty="0" err="1"/>
              <a:t>reprero</a:t>
            </a:r>
            <a:r>
              <a:rPr lang="en-US" dirty="0"/>
              <a:t> </a:t>
            </a:r>
            <a:r>
              <a:rPr lang="en-US" dirty="0" err="1"/>
              <a:t>rporemquibus</a:t>
            </a:r>
            <a:r>
              <a:rPr lang="en-US" dirty="0"/>
              <a:t> </a:t>
            </a:r>
            <a:r>
              <a:rPr lang="en-US" dirty="0" err="1"/>
              <a:t>dolorro</a:t>
            </a:r>
            <a:r>
              <a:rPr lang="en-US" dirty="0"/>
              <a:t> </a:t>
            </a:r>
            <a:r>
              <a:rPr lang="en-US" dirty="0" err="1"/>
              <a:t>excero</a:t>
            </a:r>
            <a:r>
              <a:rPr lang="en-US" dirty="0"/>
              <a:t> que </a:t>
            </a:r>
            <a:r>
              <a:rPr lang="en-US" dirty="0" err="1"/>
              <a:t>diatium</a:t>
            </a:r>
            <a:r>
              <a:rPr lang="en-US" dirty="0"/>
              <a:t> </a:t>
            </a:r>
            <a:r>
              <a:rPr lang="en-US" dirty="0" err="1"/>
              <a:t>essit</a:t>
            </a:r>
            <a:r>
              <a:rPr lang="en-US" dirty="0"/>
              <a:t> </a:t>
            </a:r>
            <a:r>
              <a:rPr lang="en-US" dirty="0" err="1"/>
              <a:t>rernatem</a:t>
            </a:r>
            <a:r>
              <a:rPr lang="en-US" dirty="0"/>
              <a:t>. </a:t>
            </a:r>
            <a:r>
              <a:rPr lang="en-US" dirty="0" err="1"/>
              <a:t>Nequo</a:t>
            </a:r>
            <a:r>
              <a:rPr lang="en-US" dirty="0"/>
              <a:t> </a:t>
            </a:r>
            <a:r>
              <a:rPr lang="en-US" dirty="0" err="1"/>
              <a:t>berferf</a:t>
            </a:r>
            <a:r>
              <a:rPr lang="en-US" dirty="0"/>
              <a:t> </a:t>
            </a:r>
            <a:r>
              <a:rPr lang="en-US" dirty="0" err="1"/>
              <a:t>ererum</a:t>
            </a:r>
            <a:r>
              <a:rPr lang="en-US" dirty="0"/>
              <a:t> </a:t>
            </a:r>
            <a:r>
              <a:rPr lang="en-US" dirty="0" err="1"/>
              <a:t>doloriatia</a:t>
            </a:r>
            <a:r>
              <a:rPr lang="en-US" dirty="0"/>
              <a:t> </a:t>
            </a:r>
            <a:r>
              <a:rPr lang="en-US" dirty="0" err="1"/>
              <a:t>nam</a:t>
            </a:r>
            <a:r>
              <a:rPr lang="en-US" dirty="0"/>
              <a:t> alit la </a:t>
            </a:r>
            <a:r>
              <a:rPr lang="en-US" dirty="0" err="1"/>
              <a:t>desti</a:t>
            </a:r>
            <a:r>
              <a:rPr lang="en-US" dirty="0"/>
              <a:t> </a:t>
            </a:r>
            <a:r>
              <a:rPr lang="en-US" dirty="0" err="1"/>
              <a:t>officip</a:t>
            </a:r>
            <a:r>
              <a:rPr lang="en-US" dirty="0"/>
              <a:t> </a:t>
            </a:r>
            <a:r>
              <a:rPr lang="en-US" dirty="0" err="1"/>
              <a:t>sandero</a:t>
            </a:r>
            <a:r>
              <a:rPr lang="en-US" dirty="0"/>
              <a:t> </a:t>
            </a:r>
            <a:r>
              <a:rPr lang="en-US" dirty="0" err="1"/>
              <a:t>dolorpo</a:t>
            </a:r>
            <a:r>
              <a:rPr lang="en-US" dirty="0"/>
              <a:t> </a:t>
            </a:r>
            <a:r>
              <a:rPr lang="en-US" dirty="0" err="1"/>
              <a:t>rrorro</a:t>
            </a:r>
            <a:r>
              <a:rPr lang="en-US" dirty="0"/>
              <a:t> </a:t>
            </a:r>
            <a:r>
              <a:rPr lang="en-US" dirty="0" err="1"/>
              <a:t>blaborese</a:t>
            </a:r>
            <a:r>
              <a:rPr lang="en-US" dirty="0"/>
              <a:t> </a:t>
            </a:r>
            <a:r>
              <a:rPr lang="en-US" dirty="0" err="1"/>
              <a:t>consequam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mincil</a:t>
            </a:r>
            <a:r>
              <a:rPr lang="en-US" dirty="0"/>
              <a:t> </a:t>
            </a:r>
            <a:r>
              <a:rPr lang="en-US" dirty="0" err="1"/>
              <a:t>ipitia</a:t>
            </a:r>
            <a:r>
              <a:rPr lang="en-US" dirty="0"/>
              <a:t> es </a:t>
            </a:r>
            <a:r>
              <a:rPr lang="en-US" dirty="0" err="1"/>
              <a:t>ipsam</a:t>
            </a:r>
            <a:r>
              <a:rPr lang="en-US" dirty="0"/>
              <a:t>, </a:t>
            </a:r>
            <a:r>
              <a:rPr lang="en-US" dirty="0" err="1"/>
              <a:t>volupta</a:t>
            </a:r>
            <a:r>
              <a:rPr lang="en-US" dirty="0"/>
              <a:t> </a:t>
            </a:r>
            <a:r>
              <a:rPr lang="en-US" dirty="0" err="1"/>
              <a:t>tatese</a:t>
            </a:r>
            <a:r>
              <a:rPr lang="en-US" dirty="0"/>
              <a:t> </a:t>
            </a:r>
            <a:r>
              <a:rPr lang="en-US" dirty="0" err="1"/>
              <a:t>nes</a:t>
            </a:r>
            <a:r>
              <a:rPr lang="en-US" dirty="0"/>
              <a:t> </a:t>
            </a:r>
            <a:r>
              <a:rPr lang="en-US" dirty="0" err="1"/>
              <a:t>ereiunt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</a:t>
            </a:r>
            <a:r>
              <a:rPr lang="en-US" dirty="0" err="1"/>
              <a:t>explaudam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</a:t>
            </a:r>
            <a:r>
              <a:rPr lang="en-US" dirty="0" err="1"/>
              <a:t>atiae</a:t>
            </a:r>
            <a:r>
              <a:rPr lang="en-US" dirty="0"/>
              <a:t> </a:t>
            </a:r>
            <a:r>
              <a:rPr lang="en-US" dirty="0" err="1"/>
              <a:t>comnimagnim</a:t>
            </a:r>
            <a:r>
              <a:rPr lang="en-US" dirty="0"/>
              <a:t> alia con et </a:t>
            </a:r>
            <a:r>
              <a:rPr lang="en-US" dirty="0" err="1"/>
              <a:t>ut</a:t>
            </a:r>
            <a:r>
              <a:rPr lang="en-US" dirty="0"/>
              <a:t> as </a:t>
            </a:r>
            <a:r>
              <a:rPr lang="en-US" dirty="0" err="1"/>
              <a:t>aut</a:t>
            </a:r>
            <a:r>
              <a:rPr lang="en-US" dirty="0"/>
              <a:t> qui </a:t>
            </a:r>
            <a:r>
              <a:rPr lang="en-US" dirty="0" err="1"/>
              <a:t>omnihil</a:t>
            </a:r>
            <a:r>
              <a:rPr lang="en-US" dirty="0"/>
              <a:t> </a:t>
            </a:r>
            <a:r>
              <a:rPr lang="en-US" dirty="0" err="1"/>
              <a:t>ipsae</a:t>
            </a:r>
            <a:r>
              <a:rPr lang="en-US" dirty="0"/>
              <a:t> </a:t>
            </a:r>
            <a:r>
              <a:rPr lang="en-US" dirty="0" err="1"/>
              <a:t>vernam</a:t>
            </a:r>
            <a:r>
              <a:rPr lang="en-US" dirty="0"/>
              <a:t> sunt que verum re </a:t>
            </a:r>
            <a:r>
              <a:rPr lang="en-US" dirty="0" err="1"/>
              <a:t>volorio</a:t>
            </a:r>
            <a:r>
              <a:rPr lang="en-US" dirty="0"/>
              <a:t>. </a:t>
            </a:r>
          </a:p>
          <a:p>
            <a:endParaRPr lang="en-US" dirty="0"/>
          </a:p>
          <a:p>
            <a:r>
              <a:rPr lang="en-US" dirty="0" err="1"/>
              <a:t>Amus</a:t>
            </a:r>
            <a:r>
              <a:rPr lang="en-US" dirty="0"/>
              <a:t> </a:t>
            </a:r>
            <a:r>
              <a:rPr lang="en-US" dirty="0" err="1"/>
              <a:t>nitint</a:t>
            </a:r>
            <a:r>
              <a:rPr lang="en-US" dirty="0"/>
              <a:t>. </a:t>
            </a:r>
            <a:r>
              <a:rPr lang="en-US" dirty="0" err="1"/>
              <a:t>Cium</a:t>
            </a:r>
            <a:r>
              <a:rPr lang="en-US" dirty="0"/>
              <a:t> </a:t>
            </a:r>
            <a:r>
              <a:rPr lang="en-US" dirty="0" err="1"/>
              <a:t>quasimi</a:t>
            </a:r>
            <a:r>
              <a:rPr lang="en-US" dirty="0"/>
              <a:t> </a:t>
            </a:r>
            <a:r>
              <a:rPr lang="en-US" dirty="0" err="1"/>
              <a:t>nveles</a:t>
            </a:r>
            <a:r>
              <a:rPr lang="en-US" dirty="0"/>
              <a:t> </a:t>
            </a:r>
            <a:r>
              <a:rPr lang="en-US" dirty="0" err="1"/>
              <a:t>reprero</a:t>
            </a:r>
            <a:r>
              <a:rPr lang="en-US" dirty="0"/>
              <a:t> </a:t>
            </a:r>
            <a:r>
              <a:rPr lang="en-US" dirty="0" err="1"/>
              <a:t>rporemquibus</a:t>
            </a:r>
            <a:r>
              <a:rPr lang="en-US" dirty="0"/>
              <a:t> </a:t>
            </a:r>
            <a:r>
              <a:rPr lang="en-US" dirty="0" err="1"/>
              <a:t>dolorro</a:t>
            </a:r>
            <a:r>
              <a:rPr lang="en-US" dirty="0"/>
              <a:t> </a:t>
            </a:r>
            <a:r>
              <a:rPr lang="en-US" dirty="0" err="1"/>
              <a:t>excero</a:t>
            </a:r>
            <a:r>
              <a:rPr lang="en-US" dirty="0"/>
              <a:t> que </a:t>
            </a:r>
            <a:r>
              <a:rPr lang="en-US" dirty="0" err="1"/>
              <a:t>diatium</a:t>
            </a:r>
            <a:r>
              <a:rPr lang="en-US" dirty="0"/>
              <a:t> </a:t>
            </a:r>
            <a:r>
              <a:rPr lang="en-US" dirty="0" err="1"/>
              <a:t>essit</a:t>
            </a:r>
            <a:r>
              <a:rPr lang="en-US" dirty="0"/>
              <a:t> </a:t>
            </a:r>
            <a:r>
              <a:rPr lang="en-US" dirty="0" err="1"/>
              <a:t>rernatem</a:t>
            </a:r>
            <a:r>
              <a:rPr lang="en-US" dirty="0"/>
              <a:t>.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928100" y="5597525"/>
            <a:ext cx="304800" cy="4159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B6F15528-21DE-4FAA-801E-634DDDAF4B2B}" type="slidenum">
              <a:rPr lang="en-BR" smtClean="0"/>
              <a:pPr/>
              <a:t>‹nº›</a:t>
            </a:fld>
            <a:endParaRPr lang="en-BR" dirty="0"/>
          </a:p>
        </p:txBody>
      </p:sp>
    </p:spTree>
    <p:extLst>
      <p:ext uri="{BB962C8B-B14F-4D97-AF65-F5344CB8AC3E}">
        <p14:creationId xmlns:p14="http://schemas.microsoft.com/office/powerpoint/2010/main" val="976562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1254125"/>
            <a:ext cx="7592694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0" i="0">
                <a:solidFill>
                  <a:srgbClr val="062CA8"/>
                </a:solidFill>
                <a:latin typeface="Verdana"/>
                <a:cs typeface="Verdana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 hasCustomPrompt="1"/>
          </p:nvPr>
        </p:nvSpPr>
        <p:spPr>
          <a:xfrm>
            <a:off x="802004" y="2016125"/>
            <a:ext cx="7592695" cy="26286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marR="0" indent="0" defTabSz="914400" eaLnBrk="1" fontAlgn="auto" latinLnBrk="0" hangingPunct="1">
              <a:lnSpc>
                <a:spcPts val="22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>
                <a:solidFill>
                  <a:srgbClr val="001FA8"/>
                </a:solidFill>
                <a:latin typeface="Verdana"/>
                <a:cs typeface="Verdana"/>
              </a:defRPr>
            </a:lvl1pPr>
          </a:lstStyle>
          <a:p>
            <a:r>
              <a:rPr lang="en-US" dirty="0" err="1"/>
              <a:t>Amus</a:t>
            </a:r>
            <a:r>
              <a:rPr lang="en-US" dirty="0"/>
              <a:t> </a:t>
            </a:r>
            <a:r>
              <a:rPr lang="en-US" dirty="0" err="1"/>
              <a:t>nitint</a:t>
            </a:r>
            <a:r>
              <a:rPr lang="en-US" dirty="0"/>
              <a:t> </a:t>
            </a:r>
            <a:r>
              <a:rPr lang="en-US" dirty="0" err="1"/>
              <a:t>quasimi</a:t>
            </a:r>
            <a:r>
              <a:rPr lang="en-US" dirty="0"/>
              <a:t> </a:t>
            </a:r>
            <a:r>
              <a:rPr lang="en-US" dirty="0" err="1"/>
              <a:t>nveles</a:t>
            </a:r>
            <a:r>
              <a:rPr lang="en-US" dirty="0"/>
              <a:t> </a:t>
            </a:r>
            <a:r>
              <a:rPr lang="en-US" dirty="0" err="1"/>
              <a:t>reprero</a:t>
            </a:r>
            <a:r>
              <a:rPr lang="en-US" dirty="0"/>
              <a:t> </a:t>
            </a:r>
            <a:r>
              <a:rPr lang="en-US" dirty="0" err="1"/>
              <a:t>rporemquibus</a:t>
            </a:r>
            <a:r>
              <a:rPr lang="en-US" dirty="0"/>
              <a:t> </a:t>
            </a:r>
            <a:r>
              <a:rPr lang="en-US" dirty="0" err="1"/>
              <a:t>dolorro</a:t>
            </a:r>
            <a:r>
              <a:rPr lang="en-US" dirty="0"/>
              <a:t> </a:t>
            </a:r>
            <a:r>
              <a:rPr lang="en-US" dirty="0" err="1"/>
              <a:t>excero</a:t>
            </a:r>
            <a:r>
              <a:rPr lang="en-US" dirty="0"/>
              <a:t> que </a:t>
            </a:r>
            <a:r>
              <a:rPr lang="en-US" dirty="0" err="1"/>
              <a:t>diatium</a:t>
            </a:r>
            <a:r>
              <a:rPr lang="en-US" dirty="0"/>
              <a:t> </a:t>
            </a:r>
            <a:r>
              <a:rPr lang="en-US" dirty="0" err="1"/>
              <a:t>essit</a:t>
            </a:r>
            <a:r>
              <a:rPr lang="en-US" dirty="0"/>
              <a:t> </a:t>
            </a:r>
            <a:r>
              <a:rPr lang="en-US" dirty="0" err="1"/>
              <a:t>rernatem</a:t>
            </a:r>
            <a:r>
              <a:rPr lang="en-US" dirty="0"/>
              <a:t>. </a:t>
            </a:r>
            <a:r>
              <a:rPr lang="en-US" dirty="0" err="1"/>
              <a:t>Nequo</a:t>
            </a:r>
            <a:r>
              <a:rPr lang="en-US" dirty="0"/>
              <a:t> </a:t>
            </a:r>
            <a:r>
              <a:rPr lang="en-US" dirty="0" err="1"/>
              <a:t>berferf</a:t>
            </a:r>
            <a:r>
              <a:rPr lang="en-US" dirty="0"/>
              <a:t> </a:t>
            </a:r>
            <a:r>
              <a:rPr lang="en-US" dirty="0" err="1"/>
              <a:t>ererum</a:t>
            </a:r>
            <a:r>
              <a:rPr lang="en-US" dirty="0"/>
              <a:t> </a:t>
            </a:r>
            <a:r>
              <a:rPr lang="en-US" dirty="0" err="1"/>
              <a:t>doloriatia</a:t>
            </a:r>
            <a:r>
              <a:rPr lang="en-US" dirty="0"/>
              <a:t> </a:t>
            </a:r>
            <a:r>
              <a:rPr lang="en-US" dirty="0" err="1"/>
              <a:t>nam</a:t>
            </a:r>
            <a:r>
              <a:rPr lang="en-US" dirty="0"/>
              <a:t> alit la </a:t>
            </a:r>
            <a:r>
              <a:rPr lang="en-US" dirty="0" err="1"/>
              <a:t>desti</a:t>
            </a:r>
            <a:r>
              <a:rPr lang="en-US" dirty="0"/>
              <a:t> </a:t>
            </a:r>
            <a:r>
              <a:rPr lang="en-US" dirty="0" err="1"/>
              <a:t>officip</a:t>
            </a:r>
            <a:r>
              <a:rPr lang="en-US" dirty="0"/>
              <a:t> </a:t>
            </a:r>
            <a:r>
              <a:rPr lang="en-US" dirty="0" err="1"/>
              <a:t>sandero</a:t>
            </a:r>
            <a:r>
              <a:rPr lang="en-US" dirty="0"/>
              <a:t> </a:t>
            </a:r>
            <a:r>
              <a:rPr lang="en-US" dirty="0" err="1"/>
              <a:t>dolorpo</a:t>
            </a:r>
            <a:r>
              <a:rPr lang="en-US" dirty="0"/>
              <a:t> </a:t>
            </a:r>
            <a:r>
              <a:rPr lang="en-US" dirty="0" err="1"/>
              <a:t>rrorro</a:t>
            </a:r>
            <a:r>
              <a:rPr lang="en-US" dirty="0"/>
              <a:t> </a:t>
            </a:r>
            <a:r>
              <a:rPr lang="en-US" dirty="0" err="1"/>
              <a:t>blaborese</a:t>
            </a:r>
            <a:r>
              <a:rPr lang="en-US" dirty="0"/>
              <a:t> </a:t>
            </a:r>
            <a:r>
              <a:rPr lang="en-US" dirty="0" err="1"/>
              <a:t>consequam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mincil</a:t>
            </a:r>
            <a:r>
              <a:rPr lang="en-US" dirty="0"/>
              <a:t> </a:t>
            </a:r>
            <a:r>
              <a:rPr lang="en-US" dirty="0" err="1"/>
              <a:t>ipitia</a:t>
            </a:r>
            <a:r>
              <a:rPr lang="en-US" dirty="0"/>
              <a:t> es </a:t>
            </a:r>
            <a:r>
              <a:rPr lang="en-US" dirty="0" err="1"/>
              <a:t>ipsam</a:t>
            </a:r>
            <a:r>
              <a:rPr lang="en-US" dirty="0"/>
              <a:t>, </a:t>
            </a:r>
            <a:r>
              <a:rPr lang="en-US" dirty="0" err="1"/>
              <a:t>volupta</a:t>
            </a:r>
            <a:r>
              <a:rPr lang="en-US" dirty="0"/>
              <a:t> </a:t>
            </a:r>
            <a:r>
              <a:rPr lang="en-US" dirty="0" err="1"/>
              <a:t>tatese</a:t>
            </a:r>
            <a:r>
              <a:rPr lang="en-US" dirty="0"/>
              <a:t> </a:t>
            </a:r>
            <a:r>
              <a:rPr lang="en-US" dirty="0" err="1"/>
              <a:t>nes</a:t>
            </a:r>
            <a:r>
              <a:rPr lang="en-US" dirty="0"/>
              <a:t> </a:t>
            </a:r>
            <a:r>
              <a:rPr lang="en-US" dirty="0" err="1"/>
              <a:t>ereiunt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</a:t>
            </a:r>
            <a:r>
              <a:rPr lang="en-US" dirty="0" err="1"/>
              <a:t>explaudam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</a:t>
            </a:r>
            <a:r>
              <a:rPr lang="en-US" dirty="0" err="1"/>
              <a:t>atiae</a:t>
            </a:r>
            <a:r>
              <a:rPr lang="en-US" dirty="0"/>
              <a:t> </a:t>
            </a:r>
            <a:r>
              <a:rPr lang="en-US" dirty="0" err="1"/>
              <a:t>comnimagnim</a:t>
            </a:r>
            <a:r>
              <a:rPr lang="en-US" dirty="0"/>
              <a:t> alia con et </a:t>
            </a:r>
            <a:r>
              <a:rPr lang="en-US" dirty="0" err="1"/>
              <a:t>ut</a:t>
            </a:r>
            <a:r>
              <a:rPr lang="en-US" dirty="0"/>
              <a:t> as </a:t>
            </a:r>
            <a:r>
              <a:rPr lang="en-US" dirty="0" err="1"/>
              <a:t>aut</a:t>
            </a:r>
            <a:r>
              <a:rPr lang="en-US" dirty="0"/>
              <a:t> qui </a:t>
            </a:r>
            <a:r>
              <a:rPr lang="en-US" dirty="0" err="1"/>
              <a:t>omnihil</a:t>
            </a:r>
            <a:r>
              <a:rPr lang="en-US" dirty="0"/>
              <a:t> </a:t>
            </a:r>
            <a:r>
              <a:rPr lang="en-US" dirty="0" err="1"/>
              <a:t>ipsae</a:t>
            </a:r>
            <a:r>
              <a:rPr lang="en-US" dirty="0"/>
              <a:t> </a:t>
            </a:r>
            <a:r>
              <a:rPr lang="en-US" dirty="0" err="1"/>
              <a:t>vernam</a:t>
            </a:r>
            <a:r>
              <a:rPr lang="en-US" dirty="0"/>
              <a:t> sunt que verum re </a:t>
            </a:r>
            <a:r>
              <a:rPr lang="en-US" dirty="0" err="1"/>
              <a:t>volorio</a:t>
            </a:r>
            <a:r>
              <a:rPr lang="en-US" dirty="0"/>
              <a:t>. </a:t>
            </a:r>
          </a:p>
          <a:p>
            <a:endParaRPr lang="en-US" dirty="0"/>
          </a:p>
          <a:p>
            <a:r>
              <a:rPr lang="en-US" dirty="0" err="1"/>
              <a:t>Amus</a:t>
            </a:r>
            <a:r>
              <a:rPr lang="en-US" dirty="0"/>
              <a:t> </a:t>
            </a:r>
            <a:r>
              <a:rPr lang="en-US" dirty="0" err="1"/>
              <a:t>nitint</a:t>
            </a:r>
            <a:r>
              <a:rPr lang="en-US" dirty="0"/>
              <a:t>. </a:t>
            </a:r>
            <a:r>
              <a:rPr lang="en-US" dirty="0" err="1"/>
              <a:t>Cium</a:t>
            </a:r>
            <a:r>
              <a:rPr lang="en-US" dirty="0"/>
              <a:t> </a:t>
            </a:r>
            <a:r>
              <a:rPr lang="en-US" dirty="0" err="1"/>
              <a:t>quasimi</a:t>
            </a:r>
            <a:r>
              <a:rPr lang="en-US" dirty="0"/>
              <a:t> </a:t>
            </a:r>
            <a:r>
              <a:rPr lang="en-US" dirty="0" err="1"/>
              <a:t>nveles</a:t>
            </a:r>
            <a:r>
              <a:rPr lang="en-US" dirty="0"/>
              <a:t> </a:t>
            </a:r>
            <a:r>
              <a:rPr lang="en-US" dirty="0" err="1"/>
              <a:t>reprero</a:t>
            </a:r>
            <a:r>
              <a:rPr lang="en-US" dirty="0"/>
              <a:t> </a:t>
            </a:r>
            <a:r>
              <a:rPr lang="en-US" dirty="0" err="1"/>
              <a:t>rporemquibus</a:t>
            </a:r>
            <a:r>
              <a:rPr lang="en-US" dirty="0"/>
              <a:t> </a:t>
            </a:r>
            <a:r>
              <a:rPr lang="en-US" dirty="0" err="1"/>
              <a:t>dolorro</a:t>
            </a:r>
            <a:r>
              <a:rPr lang="en-US" dirty="0"/>
              <a:t> </a:t>
            </a:r>
            <a:r>
              <a:rPr lang="en-US" dirty="0" err="1"/>
              <a:t>excero</a:t>
            </a:r>
            <a:r>
              <a:rPr lang="en-US" dirty="0"/>
              <a:t> que </a:t>
            </a:r>
            <a:r>
              <a:rPr lang="en-US" dirty="0" err="1"/>
              <a:t>diatium</a:t>
            </a:r>
            <a:r>
              <a:rPr lang="en-US" dirty="0"/>
              <a:t> </a:t>
            </a:r>
            <a:r>
              <a:rPr lang="en-US" dirty="0" err="1"/>
              <a:t>essit</a:t>
            </a:r>
            <a:r>
              <a:rPr lang="en-US" dirty="0"/>
              <a:t> </a:t>
            </a:r>
            <a:r>
              <a:rPr lang="en-US" dirty="0" err="1"/>
              <a:t>rernatem</a:t>
            </a:r>
            <a:r>
              <a:rPr lang="en-US" dirty="0"/>
              <a:t>.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928100" y="5597525"/>
            <a:ext cx="304800" cy="4159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B6F15528-21DE-4FAA-801E-634DDDAF4B2B}" type="slidenum">
              <a:rPr lang="en-BR" smtClean="0"/>
              <a:pPr/>
              <a:t>‹nº›</a:t>
            </a:fld>
            <a:endParaRPr lang="en-BR" dirty="0"/>
          </a:p>
        </p:txBody>
      </p:sp>
    </p:spTree>
    <p:extLst>
      <p:ext uri="{BB962C8B-B14F-4D97-AF65-F5344CB8AC3E}">
        <p14:creationId xmlns:p14="http://schemas.microsoft.com/office/powerpoint/2010/main" val="1586868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802006" y="568325"/>
            <a:ext cx="2715896" cy="11695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00" b="0" i="0">
                <a:solidFill>
                  <a:srgbClr val="51D8FF"/>
                </a:solidFill>
                <a:latin typeface="Verdana"/>
                <a:cs typeface="Verdana"/>
              </a:defRPr>
            </a:lvl1pPr>
          </a:lstStyle>
          <a:p>
            <a:r>
              <a:rPr lang="en-US" dirty="0">
                <a:solidFill>
                  <a:srgbClr val="51D8FF"/>
                </a:solidFill>
                <a:effectLst/>
                <a:latin typeface="Verdana" panose="020B0604030504040204" pitchFamily="34" charset="0"/>
              </a:rPr>
              <a:t>Slide de</a:t>
            </a:r>
            <a:br>
              <a:rPr lang="en-US" dirty="0">
                <a:solidFill>
                  <a:srgbClr val="51D8FF"/>
                </a:solidFill>
                <a:effectLst/>
                <a:latin typeface="Verdana" panose="020B0604030504040204" pitchFamily="34" charset="0"/>
              </a:rPr>
            </a:br>
            <a:r>
              <a:rPr lang="en-US" dirty="0" err="1">
                <a:solidFill>
                  <a:srgbClr val="51D8FF"/>
                </a:solidFill>
                <a:effectLst/>
                <a:latin typeface="Verdana" panose="020B0604030504040204" pitchFamily="34" charset="0"/>
              </a:rPr>
              <a:t>Gráfico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 hasCustomPrompt="1"/>
          </p:nvPr>
        </p:nvSpPr>
        <p:spPr>
          <a:xfrm>
            <a:off x="802005" y="2016125"/>
            <a:ext cx="2715896" cy="1722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marR="0" indent="0" defTabSz="914400" eaLnBrk="1" fontAlgn="auto" latinLnBrk="0" hangingPunct="1">
              <a:lnSpc>
                <a:spcPts val="22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r>
              <a:rPr lang="en-US" dirty="0" err="1"/>
              <a:t>Amus</a:t>
            </a:r>
            <a:r>
              <a:rPr lang="en-US" dirty="0"/>
              <a:t> </a:t>
            </a:r>
            <a:r>
              <a:rPr lang="en-US" dirty="0" err="1"/>
              <a:t>nitint</a:t>
            </a:r>
            <a:r>
              <a:rPr lang="en-US" dirty="0"/>
              <a:t> </a:t>
            </a:r>
            <a:r>
              <a:rPr lang="en-US" dirty="0" err="1"/>
              <a:t>quasimi</a:t>
            </a:r>
            <a:r>
              <a:rPr lang="en-US" dirty="0"/>
              <a:t> </a:t>
            </a:r>
            <a:r>
              <a:rPr lang="en-US" dirty="0" err="1"/>
              <a:t>nveles</a:t>
            </a:r>
            <a:r>
              <a:rPr lang="en-US" dirty="0"/>
              <a:t> </a:t>
            </a:r>
            <a:r>
              <a:rPr lang="en-US" dirty="0" err="1"/>
              <a:t>reprero</a:t>
            </a:r>
            <a:r>
              <a:rPr lang="en-US" dirty="0"/>
              <a:t> </a:t>
            </a:r>
            <a:r>
              <a:rPr lang="en-US" dirty="0" err="1"/>
              <a:t>rporemquibus</a:t>
            </a:r>
            <a:r>
              <a:rPr lang="en-US" dirty="0"/>
              <a:t> </a:t>
            </a:r>
            <a:r>
              <a:rPr lang="en-US" dirty="0" err="1"/>
              <a:t>dolorro</a:t>
            </a:r>
            <a:r>
              <a:rPr lang="en-US" dirty="0"/>
              <a:t> </a:t>
            </a:r>
            <a:r>
              <a:rPr lang="en-US" dirty="0" err="1"/>
              <a:t>excero</a:t>
            </a:r>
            <a:r>
              <a:rPr lang="en-US" dirty="0"/>
              <a:t> que </a:t>
            </a:r>
            <a:r>
              <a:rPr lang="en-US" dirty="0" err="1"/>
              <a:t>diatium</a:t>
            </a:r>
            <a:r>
              <a:rPr lang="en-US" dirty="0"/>
              <a:t> </a:t>
            </a:r>
            <a:r>
              <a:rPr lang="en-US" dirty="0" err="1"/>
              <a:t>essit</a:t>
            </a:r>
            <a:r>
              <a:rPr lang="en-US" dirty="0"/>
              <a:t> </a:t>
            </a:r>
            <a:r>
              <a:rPr lang="en-US" dirty="0" err="1"/>
              <a:t>rernatem</a:t>
            </a:r>
            <a:r>
              <a:rPr lang="en-US" dirty="0"/>
              <a:t>. </a:t>
            </a:r>
            <a:r>
              <a:rPr lang="en-US" dirty="0" err="1"/>
              <a:t>Nequo</a:t>
            </a:r>
            <a:r>
              <a:rPr lang="en-US" dirty="0"/>
              <a:t> </a:t>
            </a:r>
            <a:r>
              <a:rPr lang="en-US" dirty="0" err="1"/>
              <a:t>berferf</a:t>
            </a:r>
            <a:r>
              <a:rPr lang="en-US" dirty="0"/>
              <a:t> </a:t>
            </a:r>
            <a:r>
              <a:rPr lang="en-US" dirty="0" err="1"/>
              <a:t>ererum</a:t>
            </a:r>
            <a:r>
              <a:rPr lang="en-US" dirty="0"/>
              <a:t> </a:t>
            </a:r>
            <a:r>
              <a:rPr lang="en-US" dirty="0" err="1"/>
              <a:t>doloriatia</a:t>
            </a:r>
            <a:r>
              <a:rPr lang="en-US" dirty="0"/>
              <a:t> </a:t>
            </a:r>
            <a:r>
              <a:rPr lang="en-US" dirty="0" err="1"/>
              <a:t>nam</a:t>
            </a:r>
            <a:r>
              <a:rPr lang="en-US" dirty="0"/>
              <a:t> alit la </a:t>
            </a:r>
            <a:r>
              <a:rPr lang="en-US" dirty="0" err="1"/>
              <a:t>desti</a:t>
            </a:r>
            <a:r>
              <a:rPr lang="en-US" dirty="0"/>
              <a:t> </a:t>
            </a:r>
            <a:r>
              <a:rPr lang="en-US" dirty="0" err="1"/>
              <a:t>officip</a:t>
            </a:r>
            <a:r>
              <a:rPr lang="en-US" dirty="0"/>
              <a:t> </a:t>
            </a:r>
            <a:r>
              <a:rPr lang="en-US" dirty="0" err="1"/>
              <a:t>sandero</a:t>
            </a:r>
            <a:r>
              <a:rPr lang="en-US" dirty="0"/>
              <a:t> </a:t>
            </a:r>
            <a:r>
              <a:rPr lang="en-US" dirty="0" err="1"/>
              <a:t>dolorpo</a:t>
            </a:r>
            <a:r>
              <a:rPr lang="en-US" dirty="0"/>
              <a:t> </a:t>
            </a:r>
            <a:r>
              <a:rPr lang="en-US" dirty="0" err="1"/>
              <a:t>rrorro</a:t>
            </a:r>
            <a:r>
              <a:rPr lang="en-US" dirty="0"/>
              <a:t> </a:t>
            </a:r>
            <a:r>
              <a:rPr lang="en-US" dirty="0" err="1"/>
              <a:t>blaborese</a:t>
            </a:r>
            <a:r>
              <a:rPr lang="en-US" dirty="0"/>
              <a:t> </a:t>
            </a:r>
            <a:r>
              <a:rPr lang="en-US" dirty="0" err="1"/>
              <a:t>consequam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mincil</a:t>
            </a:r>
            <a:r>
              <a:rPr lang="en-US" dirty="0"/>
              <a:t> </a:t>
            </a:r>
            <a:r>
              <a:rPr lang="en-US" dirty="0" err="1"/>
              <a:t>ipitia</a:t>
            </a:r>
            <a:r>
              <a:rPr lang="en-US" dirty="0"/>
              <a:t> es </a:t>
            </a:r>
            <a:r>
              <a:rPr lang="en-US" dirty="0" err="1"/>
              <a:t>ipsam</a:t>
            </a:r>
            <a:r>
              <a:rPr lang="en-US" dirty="0"/>
              <a:t>.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928100" y="5597525"/>
            <a:ext cx="304800" cy="4159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B6F15528-21DE-4FAA-801E-634DDDAF4B2B}" type="slidenum">
              <a:rPr lang="en-BR" smtClean="0"/>
              <a:pPr/>
              <a:t>‹nº›</a:t>
            </a:fld>
            <a:endParaRPr lang="en-BR" dirty="0"/>
          </a:p>
        </p:txBody>
      </p:sp>
    </p:spTree>
    <p:extLst>
      <p:ext uri="{BB962C8B-B14F-4D97-AF65-F5344CB8AC3E}">
        <p14:creationId xmlns:p14="http://schemas.microsoft.com/office/powerpoint/2010/main" val="1877368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6BF5CDB-2E30-57C2-112B-13393FDFB4B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5700394" cy="52625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algn="ctr">
              <a:defRPr b="0" i="0">
                <a:latin typeface="Verdana" panose="020B0604030504040204" pitchFamily="34" charset="0"/>
              </a:defRPr>
            </a:lvl1pPr>
          </a:lstStyle>
          <a:p>
            <a:r>
              <a:rPr lang="en-BR" dirty="0"/>
              <a:t>FOTO</a:t>
            </a:r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700394" y="837882"/>
            <a:ext cx="4572000" cy="492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sz="32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 hasCustomPrompt="1"/>
          </p:nvPr>
        </p:nvSpPr>
        <p:spPr>
          <a:xfrm>
            <a:off x="5700395" y="1611226"/>
            <a:ext cx="4571999" cy="23363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marR="0" indent="0" algn="r" defTabSz="914400" eaLnBrk="1" fontAlgn="auto" latinLnBrk="0" hangingPunct="1">
              <a:lnSpc>
                <a:spcPts val="228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9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r>
              <a:rPr lang="en-US" dirty="0" err="1"/>
              <a:t>Amus</a:t>
            </a:r>
            <a:r>
              <a:rPr lang="en-US" dirty="0"/>
              <a:t> </a:t>
            </a:r>
            <a:r>
              <a:rPr lang="en-US" dirty="0" err="1"/>
              <a:t>nitint</a:t>
            </a:r>
            <a:r>
              <a:rPr lang="en-US" dirty="0"/>
              <a:t> </a:t>
            </a:r>
            <a:r>
              <a:rPr lang="en-US" dirty="0" err="1"/>
              <a:t>quasimi</a:t>
            </a:r>
            <a:r>
              <a:rPr lang="en-US" dirty="0"/>
              <a:t> </a:t>
            </a:r>
            <a:r>
              <a:rPr lang="en-US" dirty="0" err="1"/>
              <a:t>nveles</a:t>
            </a:r>
            <a:r>
              <a:rPr lang="en-US" dirty="0"/>
              <a:t> </a:t>
            </a:r>
            <a:r>
              <a:rPr lang="en-US" dirty="0" err="1"/>
              <a:t>reprero</a:t>
            </a:r>
            <a:r>
              <a:rPr lang="en-US" dirty="0"/>
              <a:t> </a:t>
            </a:r>
            <a:r>
              <a:rPr lang="en-US" dirty="0" err="1"/>
              <a:t>rporemquibus</a:t>
            </a:r>
            <a:r>
              <a:rPr lang="en-US" dirty="0"/>
              <a:t> </a:t>
            </a:r>
            <a:r>
              <a:rPr lang="en-US" dirty="0" err="1"/>
              <a:t>dolorro</a:t>
            </a:r>
            <a:r>
              <a:rPr lang="en-US" dirty="0"/>
              <a:t> </a:t>
            </a:r>
            <a:r>
              <a:rPr lang="en-US" dirty="0" err="1"/>
              <a:t>excero</a:t>
            </a:r>
            <a:r>
              <a:rPr lang="en-US" dirty="0"/>
              <a:t> que </a:t>
            </a:r>
            <a:r>
              <a:rPr lang="en-US" dirty="0" err="1"/>
              <a:t>diatium</a:t>
            </a:r>
            <a:r>
              <a:rPr lang="en-US" dirty="0"/>
              <a:t> </a:t>
            </a:r>
            <a:r>
              <a:rPr lang="en-US" dirty="0" err="1"/>
              <a:t>essit</a:t>
            </a:r>
            <a:r>
              <a:rPr lang="en-US" dirty="0"/>
              <a:t> </a:t>
            </a:r>
            <a:r>
              <a:rPr lang="en-US" dirty="0" err="1"/>
              <a:t>rernatem</a:t>
            </a:r>
            <a:r>
              <a:rPr lang="en-US" dirty="0"/>
              <a:t>. </a:t>
            </a:r>
            <a:r>
              <a:rPr lang="en-US" dirty="0" err="1"/>
              <a:t>Nequo</a:t>
            </a:r>
            <a:r>
              <a:rPr lang="en-US" dirty="0"/>
              <a:t> </a:t>
            </a:r>
            <a:r>
              <a:rPr lang="en-US" dirty="0" err="1"/>
              <a:t>berferf</a:t>
            </a:r>
            <a:r>
              <a:rPr lang="en-US" dirty="0"/>
              <a:t> </a:t>
            </a:r>
            <a:r>
              <a:rPr lang="en-US" dirty="0" err="1"/>
              <a:t>ererum</a:t>
            </a:r>
            <a:r>
              <a:rPr lang="en-US" dirty="0"/>
              <a:t> </a:t>
            </a:r>
            <a:r>
              <a:rPr lang="en-US" dirty="0" err="1"/>
              <a:t>doloriatia</a:t>
            </a:r>
            <a:r>
              <a:rPr lang="en-US" dirty="0"/>
              <a:t> </a:t>
            </a:r>
            <a:r>
              <a:rPr lang="en-US" dirty="0" err="1"/>
              <a:t>nam</a:t>
            </a:r>
            <a:r>
              <a:rPr lang="en-US" dirty="0"/>
              <a:t> alit la </a:t>
            </a:r>
            <a:r>
              <a:rPr lang="en-US" dirty="0" err="1"/>
              <a:t>desti</a:t>
            </a:r>
            <a:r>
              <a:rPr lang="en-US" dirty="0"/>
              <a:t> </a:t>
            </a:r>
            <a:r>
              <a:rPr lang="en-US" dirty="0" err="1"/>
              <a:t>officip</a:t>
            </a:r>
            <a:r>
              <a:rPr lang="en-US" dirty="0"/>
              <a:t> </a:t>
            </a:r>
            <a:r>
              <a:rPr lang="en-US" dirty="0" err="1"/>
              <a:t>sandero</a:t>
            </a:r>
            <a:r>
              <a:rPr lang="en-US" dirty="0"/>
              <a:t> </a:t>
            </a:r>
            <a:r>
              <a:rPr lang="en-US" dirty="0" err="1"/>
              <a:t>dolorpo</a:t>
            </a:r>
            <a:r>
              <a:rPr lang="en-US" dirty="0"/>
              <a:t> </a:t>
            </a:r>
            <a:r>
              <a:rPr lang="en-US" dirty="0" err="1"/>
              <a:t>rrorro</a:t>
            </a:r>
            <a:r>
              <a:rPr lang="en-US" dirty="0"/>
              <a:t> </a:t>
            </a:r>
            <a:r>
              <a:rPr lang="en-US" dirty="0" err="1"/>
              <a:t>blaborese</a:t>
            </a:r>
            <a:r>
              <a:rPr lang="en-US" dirty="0"/>
              <a:t> </a:t>
            </a:r>
            <a:r>
              <a:rPr lang="en-US" dirty="0" err="1"/>
              <a:t>consequam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mincil</a:t>
            </a:r>
            <a:r>
              <a:rPr lang="en-US" dirty="0"/>
              <a:t> </a:t>
            </a:r>
            <a:r>
              <a:rPr lang="en-US" dirty="0" err="1"/>
              <a:t>ipitia</a:t>
            </a:r>
            <a:r>
              <a:rPr lang="en-US" dirty="0"/>
              <a:t> es </a:t>
            </a:r>
            <a:r>
              <a:rPr lang="en-US" dirty="0" err="1"/>
              <a:t>ipsam</a:t>
            </a:r>
            <a:r>
              <a:rPr lang="en-US" dirty="0"/>
              <a:t>, </a:t>
            </a:r>
            <a:r>
              <a:rPr lang="en-US" dirty="0" err="1"/>
              <a:t>volupta</a:t>
            </a:r>
            <a:r>
              <a:rPr lang="en-US" dirty="0"/>
              <a:t> </a:t>
            </a:r>
            <a:r>
              <a:rPr lang="en-US" dirty="0" err="1"/>
              <a:t>tatese</a:t>
            </a:r>
            <a:r>
              <a:rPr lang="en-US" dirty="0"/>
              <a:t> </a:t>
            </a:r>
            <a:r>
              <a:rPr lang="en-US" dirty="0" err="1"/>
              <a:t>nes</a:t>
            </a:r>
            <a:r>
              <a:rPr lang="en-US" dirty="0"/>
              <a:t> </a:t>
            </a:r>
            <a:r>
              <a:rPr lang="en-US" dirty="0" err="1"/>
              <a:t>ereiunt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</a:t>
            </a:r>
            <a:r>
              <a:rPr lang="en-US" dirty="0" err="1"/>
              <a:t>explaudam</a:t>
            </a:r>
            <a:r>
              <a:rPr lang="en-US" dirty="0"/>
              <a:t>.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928100" y="5597525"/>
            <a:ext cx="304800" cy="4159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B6F15528-21DE-4FAA-801E-634DDDAF4B2B}" type="slidenum">
              <a:rPr lang="en-BR" smtClean="0"/>
              <a:pPr/>
              <a:t>‹nº›</a:t>
            </a:fld>
            <a:endParaRPr lang="en-BR" dirty="0"/>
          </a:p>
        </p:txBody>
      </p:sp>
    </p:spTree>
    <p:extLst>
      <p:ext uri="{BB962C8B-B14F-4D97-AF65-F5344CB8AC3E}">
        <p14:creationId xmlns:p14="http://schemas.microsoft.com/office/powerpoint/2010/main" val="1732451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object 2">
            <a:extLst>
              <a:ext uri="{FF2B5EF4-FFF2-40B4-BE49-F238E27FC236}">
                <a16:creationId xmlns:a16="http://schemas.microsoft.com/office/drawing/2014/main" id="{C955B15B-BB04-615D-095A-920D095AE37F}"/>
              </a:ext>
            </a:extLst>
          </p:cNvPr>
          <p:cNvGrpSpPr/>
          <p:nvPr userDrawn="1"/>
        </p:nvGrpSpPr>
        <p:grpSpPr>
          <a:xfrm>
            <a:off x="0" y="0"/>
            <a:ext cx="10692130" cy="6012180"/>
            <a:chOff x="0" y="0"/>
            <a:chExt cx="10692130" cy="6012180"/>
          </a:xfrm>
        </p:grpSpPr>
        <p:sp>
          <p:nvSpPr>
            <p:cNvPr id="8" name="object 3">
              <a:extLst>
                <a:ext uri="{FF2B5EF4-FFF2-40B4-BE49-F238E27FC236}">
                  <a16:creationId xmlns:a16="http://schemas.microsoft.com/office/drawing/2014/main" id="{F1E0A717-0B78-8AA5-20DC-140C526B912A}"/>
                </a:ext>
              </a:extLst>
            </p:cNvPr>
            <p:cNvSpPr/>
            <p:nvPr/>
          </p:nvSpPr>
          <p:spPr>
            <a:xfrm>
              <a:off x="2105322" y="0"/>
              <a:ext cx="8587105" cy="5400675"/>
            </a:xfrm>
            <a:custGeom>
              <a:avLst/>
              <a:gdLst/>
              <a:ahLst/>
              <a:cxnLst/>
              <a:rect l="l" t="t" r="r" b="b"/>
              <a:pathLst>
                <a:path w="8587105" h="5400675">
                  <a:moveTo>
                    <a:pt x="8586680" y="0"/>
                  </a:moveTo>
                  <a:lnTo>
                    <a:pt x="2385911" y="0"/>
                  </a:lnTo>
                  <a:lnTo>
                    <a:pt x="0" y="5400346"/>
                  </a:lnTo>
                  <a:lnTo>
                    <a:pt x="5170665" y="5400346"/>
                  </a:lnTo>
                  <a:lnTo>
                    <a:pt x="5267434" y="5399562"/>
                  </a:lnTo>
                  <a:lnTo>
                    <a:pt x="5363824" y="5397218"/>
                  </a:lnTo>
                  <a:lnTo>
                    <a:pt x="5459822" y="5393326"/>
                  </a:lnTo>
                  <a:lnTo>
                    <a:pt x="5555417" y="5387899"/>
                  </a:lnTo>
                  <a:lnTo>
                    <a:pt x="5650597" y="5380947"/>
                  </a:lnTo>
                  <a:lnTo>
                    <a:pt x="5745350" y="5372484"/>
                  </a:lnTo>
                  <a:lnTo>
                    <a:pt x="5839663" y="5362522"/>
                  </a:lnTo>
                  <a:lnTo>
                    <a:pt x="5933525" y="5351071"/>
                  </a:lnTo>
                  <a:lnTo>
                    <a:pt x="6026923" y="5338146"/>
                  </a:lnTo>
                  <a:lnTo>
                    <a:pt x="6119845" y="5323756"/>
                  </a:lnTo>
                  <a:lnTo>
                    <a:pt x="6212280" y="5307915"/>
                  </a:lnTo>
                  <a:lnTo>
                    <a:pt x="6304215" y="5290635"/>
                  </a:lnTo>
                  <a:lnTo>
                    <a:pt x="6395638" y="5271927"/>
                  </a:lnTo>
                  <a:lnTo>
                    <a:pt x="6486538" y="5251804"/>
                  </a:lnTo>
                  <a:lnTo>
                    <a:pt x="6576902" y="5230278"/>
                  </a:lnTo>
                  <a:lnTo>
                    <a:pt x="6666718" y="5207361"/>
                  </a:lnTo>
                  <a:lnTo>
                    <a:pt x="6755974" y="5183064"/>
                  </a:lnTo>
                  <a:lnTo>
                    <a:pt x="6844658" y="5157400"/>
                  </a:lnTo>
                  <a:lnTo>
                    <a:pt x="6932758" y="5130382"/>
                  </a:lnTo>
                  <a:lnTo>
                    <a:pt x="7020262" y="5102020"/>
                  </a:lnTo>
                  <a:lnTo>
                    <a:pt x="7107158" y="5072327"/>
                  </a:lnTo>
                  <a:lnTo>
                    <a:pt x="7193434" y="5041315"/>
                  </a:lnTo>
                  <a:lnTo>
                    <a:pt x="7279077" y="5008996"/>
                  </a:lnTo>
                  <a:lnTo>
                    <a:pt x="7364076" y="4975383"/>
                  </a:lnTo>
                  <a:lnTo>
                    <a:pt x="7448419" y="4940486"/>
                  </a:lnTo>
                  <a:lnTo>
                    <a:pt x="7532094" y="4904319"/>
                  </a:lnTo>
                  <a:lnTo>
                    <a:pt x="7615088" y="4866893"/>
                  </a:lnTo>
                  <a:lnTo>
                    <a:pt x="7697390" y="4828221"/>
                  </a:lnTo>
                  <a:lnTo>
                    <a:pt x="7778987" y="4788314"/>
                  </a:lnTo>
                  <a:lnTo>
                    <a:pt x="7859868" y="4747184"/>
                  </a:lnTo>
                  <a:lnTo>
                    <a:pt x="7940020" y="4704844"/>
                  </a:lnTo>
                  <a:lnTo>
                    <a:pt x="7979819" y="4683224"/>
                  </a:lnTo>
                  <a:lnTo>
                    <a:pt x="8019432" y="4661306"/>
                  </a:lnTo>
                  <a:lnTo>
                    <a:pt x="8058856" y="4639091"/>
                  </a:lnTo>
                  <a:lnTo>
                    <a:pt x="8098090" y="4616581"/>
                  </a:lnTo>
                  <a:lnTo>
                    <a:pt x="8137134" y="4593777"/>
                  </a:lnTo>
                  <a:lnTo>
                    <a:pt x="8175984" y="4570681"/>
                  </a:lnTo>
                  <a:lnTo>
                    <a:pt x="8214641" y="4547295"/>
                  </a:lnTo>
                  <a:lnTo>
                    <a:pt x="8253102" y="4523620"/>
                  </a:lnTo>
                  <a:lnTo>
                    <a:pt x="8291365" y="4499657"/>
                  </a:lnTo>
                  <a:lnTo>
                    <a:pt x="8329430" y="4475408"/>
                  </a:lnTo>
                  <a:lnTo>
                    <a:pt x="8367295" y="4450874"/>
                  </a:lnTo>
                  <a:lnTo>
                    <a:pt x="8404958" y="4426058"/>
                  </a:lnTo>
                  <a:lnTo>
                    <a:pt x="8442417" y="4400960"/>
                  </a:lnTo>
                  <a:lnTo>
                    <a:pt x="8479672" y="4375582"/>
                  </a:lnTo>
                  <a:lnTo>
                    <a:pt x="8516721" y="4349925"/>
                  </a:lnTo>
                  <a:lnTo>
                    <a:pt x="8553562" y="4323991"/>
                  </a:lnTo>
                  <a:lnTo>
                    <a:pt x="8586680" y="4300296"/>
                  </a:lnTo>
                  <a:lnTo>
                    <a:pt x="8586680" y="0"/>
                  </a:lnTo>
                  <a:close/>
                </a:path>
              </a:pathLst>
            </a:custGeom>
            <a:solidFill>
              <a:srgbClr val="001F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4">
              <a:extLst>
                <a:ext uri="{FF2B5EF4-FFF2-40B4-BE49-F238E27FC236}">
                  <a16:creationId xmlns:a16="http://schemas.microsoft.com/office/drawing/2014/main" id="{369DB2BA-BAC0-F3DF-8343-DCAD7B0D2596}"/>
                </a:ext>
              </a:extLst>
            </p:cNvPr>
            <p:cNvSpPr/>
            <p:nvPr/>
          </p:nvSpPr>
          <p:spPr>
            <a:xfrm>
              <a:off x="0" y="5403754"/>
              <a:ext cx="2104390" cy="608330"/>
            </a:xfrm>
            <a:custGeom>
              <a:avLst/>
              <a:gdLst/>
              <a:ahLst/>
              <a:cxnLst/>
              <a:rect l="l" t="t" r="r" b="b"/>
              <a:pathLst>
                <a:path w="2104390" h="608329">
                  <a:moveTo>
                    <a:pt x="2103954" y="0"/>
                  </a:moveTo>
                  <a:lnTo>
                    <a:pt x="0" y="0"/>
                  </a:lnTo>
                  <a:lnTo>
                    <a:pt x="0" y="608234"/>
                  </a:lnTo>
                  <a:lnTo>
                    <a:pt x="1835230" y="608234"/>
                  </a:lnTo>
                  <a:lnTo>
                    <a:pt x="2103954" y="0"/>
                  </a:lnTo>
                  <a:close/>
                </a:path>
              </a:pathLst>
            </a:custGeom>
            <a:solidFill>
              <a:srgbClr val="FFD1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6">
            <a:extLst>
              <a:ext uri="{FF2B5EF4-FFF2-40B4-BE49-F238E27FC236}">
                <a16:creationId xmlns:a16="http://schemas.microsoft.com/office/drawing/2014/main" id="{5C602B97-3AC2-FD55-4707-EED91D545BC5}"/>
              </a:ext>
            </a:extLst>
          </p:cNvPr>
          <p:cNvGrpSpPr/>
          <p:nvPr userDrawn="1"/>
        </p:nvGrpSpPr>
        <p:grpSpPr>
          <a:xfrm>
            <a:off x="558102" y="808897"/>
            <a:ext cx="2544445" cy="618490"/>
            <a:chOff x="558102" y="808897"/>
            <a:chExt cx="2544445" cy="618490"/>
          </a:xfrm>
        </p:grpSpPr>
        <p:sp>
          <p:nvSpPr>
            <p:cNvPr id="12" name="object 7">
              <a:extLst>
                <a:ext uri="{FF2B5EF4-FFF2-40B4-BE49-F238E27FC236}">
                  <a16:creationId xmlns:a16="http://schemas.microsoft.com/office/drawing/2014/main" id="{1C65A291-DCFF-CEE0-E96F-028FEA83760A}"/>
                </a:ext>
              </a:extLst>
            </p:cNvPr>
            <p:cNvSpPr/>
            <p:nvPr/>
          </p:nvSpPr>
          <p:spPr>
            <a:xfrm>
              <a:off x="1602524" y="808900"/>
              <a:ext cx="1499870" cy="618490"/>
            </a:xfrm>
            <a:custGeom>
              <a:avLst/>
              <a:gdLst/>
              <a:ahLst/>
              <a:cxnLst/>
              <a:rect l="l" t="t" r="r" b="b"/>
              <a:pathLst>
                <a:path w="1499870" h="618490">
                  <a:moveTo>
                    <a:pt x="287845" y="8115"/>
                  </a:moveTo>
                  <a:lnTo>
                    <a:pt x="194627" y="8115"/>
                  </a:lnTo>
                  <a:lnTo>
                    <a:pt x="194627" y="212293"/>
                  </a:lnTo>
                  <a:lnTo>
                    <a:pt x="194030" y="219303"/>
                  </a:lnTo>
                  <a:lnTo>
                    <a:pt x="165201" y="249326"/>
                  </a:lnTo>
                  <a:lnTo>
                    <a:pt x="144208" y="250786"/>
                  </a:lnTo>
                  <a:lnTo>
                    <a:pt x="136144" y="250634"/>
                  </a:lnTo>
                  <a:lnTo>
                    <a:pt x="98475" y="235826"/>
                  </a:lnTo>
                  <a:lnTo>
                    <a:pt x="93205" y="212293"/>
                  </a:lnTo>
                  <a:lnTo>
                    <a:pt x="93205" y="8115"/>
                  </a:lnTo>
                  <a:lnTo>
                    <a:pt x="0" y="8115"/>
                  </a:lnTo>
                  <a:lnTo>
                    <a:pt x="0" y="208216"/>
                  </a:lnTo>
                  <a:lnTo>
                    <a:pt x="508" y="223901"/>
                  </a:lnTo>
                  <a:lnTo>
                    <a:pt x="8204" y="263042"/>
                  </a:lnTo>
                  <a:lnTo>
                    <a:pt x="33997" y="298615"/>
                  </a:lnTo>
                  <a:lnTo>
                    <a:pt x="78841" y="317855"/>
                  </a:lnTo>
                  <a:lnTo>
                    <a:pt x="125831" y="323342"/>
                  </a:lnTo>
                  <a:lnTo>
                    <a:pt x="144208" y="323697"/>
                  </a:lnTo>
                  <a:lnTo>
                    <a:pt x="162331" y="323342"/>
                  </a:lnTo>
                  <a:lnTo>
                    <a:pt x="208991" y="317855"/>
                  </a:lnTo>
                  <a:lnTo>
                    <a:pt x="253834" y="298615"/>
                  </a:lnTo>
                  <a:lnTo>
                    <a:pt x="279628" y="263042"/>
                  </a:lnTo>
                  <a:lnTo>
                    <a:pt x="287337" y="223901"/>
                  </a:lnTo>
                  <a:lnTo>
                    <a:pt x="287845" y="208216"/>
                  </a:lnTo>
                  <a:lnTo>
                    <a:pt x="287845" y="8115"/>
                  </a:lnTo>
                  <a:close/>
                </a:path>
                <a:path w="1499870" h="618490">
                  <a:moveTo>
                    <a:pt x="632714" y="179057"/>
                  </a:moveTo>
                  <a:lnTo>
                    <a:pt x="632269" y="127406"/>
                  </a:lnTo>
                  <a:lnTo>
                    <a:pt x="624560" y="77000"/>
                  </a:lnTo>
                  <a:lnTo>
                    <a:pt x="606806" y="40690"/>
                  </a:lnTo>
                  <a:lnTo>
                    <a:pt x="565886" y="11557"/>
                  </a:lnTo>
                  <a:lnTo>
                    <a:pt x="538302" y="4254"/>
                  </a:lnTo>
                  <a:lnTo>
                    <a:pt x="538302" y="185470"/>
                  </a:lnTo>
                  <a:lnTo>
                    <a:pt x="538238" y="189903"/>
                  </a:lnTo>
                  <a:lnTo>
                    <a:pt x="531647" y="232918"/>
                  </a:lnTo>
                  <a:lnTo>
                    <a:pt x="490816" y="250621"/>
                  </a:lnTo>
                  <a:lnTo>
                    <a:pt x="482701" y="250786"/>
                  </a:lnTo>
                  <a:lnTo>
                    <a:pt x="474840" y="250621"/>
                  </a:lnTo>
                  <a:lnTo>
                    <a:pt x="438150" y="238252"/>
                  </a:lnTo>
                  <a:lnTo>
                    <a:pt x="433832" y="233400"/>
                  </a:lnTo>
                  <a:lnTo>
                    <a:pt x="426580" y="195186"/>
                  </a:lnTo>
                  <a:lnTo>
                    <a:pt x="426415" y="143471"/>
                  </a:lnTo>
                  <a:lnTo>
                    <a:pt x="426580" y="132651"/>
                  </a:lnTo>
                  <a:lnTo>
                    <a:pt x="433832" y="90309"/>
                  </a:lnTo>
                  <a:lnTo>
                    <a:pt x="438150" y="85458"/>
                  </a:lnTo>
                  <a:lnTo>
                    <a:pt x="442429" y="80594"/>
                  </a:lnTo>
                  <a:lnTo>
                    <a:pt x="482701" y="72923"/>
                  </a:lnTo>
                  <a:lnTo>
                    <a:pt x="490562" y="73088"/>
                  </a:lnTo>
                  <a:lnTo>
                    <a:pt x="531545" y="90805"/>
                  </a:lnTo>
                  <a:lnTo>
                    <a:pt x="538175" y="132651"/>
                  </a:lnTo>
                  <a:lnTo>
                    <a:pt x="538302" y="185470"/>
                  </a:lnTo>
                  <a:lnTo>
                    <a:pt x="538302" y="4254"/>
                  </a:lnTo>
                  <a:lnTo>
                    <a:pt x="537692" y="4114"/>
                  </a:lnTo>
                  <a:lnTo>
                    <a:pt x="521538" y="1828"/>
                  </a:lnTo>
                  <a:lnTo>
                    <a:pt x="503986" y="457"/>
                  </a:lnTo>
                  <a:lnTo>
                    <a:pt x="485038" y="0"/>
                  </a:lnTo>
                  <a:lnTo>
                    <a:pt x="465543" y="482"/>
                  </a:lnTo>
                  <a:lnTo>
                    <a:pt x="415861" y="7594"/>
                  </a:lnTo>
                  <a:lnTo>
                    <a:pt x="378548" y="24218"/>
                  </a:lnTo>
                  <a:lnTo>
                    <a:pt x="346544" y="63449"/>
                  </a:lnTo>
                  <a:lnTo>
                    <a:pt x="335356" y="106730"/>
                  </a:lnTo>
                  <a:lnTo>
                    <a:pt x="333209" y="143471"/>
                  </a:lnTo>
                  <a:lnTo>
                    <a:pt x="333209" y="416433"/>
                  </a:lnTo>
                  <a:lnTo>
                    <a:pt x="426415" y="416433"/>
                  </a:lnTo>
                  <a:lnTo>
                    <a:pt x="426415" y="306781"/>
                  </a:lnTo>
                  <a:lnTo>
                    <a:pt x="432600" y="310629"/>
                  </a:lnTo>
                  <a:lnTo>
                    <a:pt x="473900" y="322605"/>
                  </a:lnTo>
                  <a:lnTo>
                    <a:pt x="496176" y="323697"/>
                  </a:lnTo>
                  <a:lnTo>
                    <a:pt x="513435" y="323227"/>
                  </a:lnTo>
                  <a:lnTo>
                    <a:pt x="557733" y="316115"/>
                  </a:lnTo>
                  <a:lnTo>
                    <a:pt x="579805" y="306781"/>
                  </a:lnTo>
                  <a:lnTo>
                    <a:pt x="581253" y="306057"/>
                  </a:lnTo>
                  <a:lnTo>
                    <a:pt x="614743" y="270903"/>
                  </a:lnTo>
                  <a:lnTo>
                    <a:pt x="623087" y="250786"/>
                  </a:lnTo>
                  <a:lnTo>
                    <a:pt x="624865" y="245541"/>
                  </a:lnTo>
                  <a:lnTo>
                    <a:pt x="628319" y="230746"/>
                  </a:lnTo>
                  <a:lnTo>
                    <a:pt x="630796" y="214337"/>
                  </a:lnTo>
                  <a:lnTo>
                    <a:pt x="632282" y="196329"/>
                  </a:lnTo>
                  <a:lnTo>
                    <a:pt x="632714" y="179057"/>
                  </a:lnTo>
                  <a:close/>
                </a:path>
                <a:path w="1499870" h="618490">
                  <a:moveTo>
                    <a:pt x="963688" y="242049"/>
                  </a:moveTo>
                  <a:lnTo>
                    <a:pt x="881849" y="242633"/>
                  </a:lnTo>
                  <a:lnTo>
                    <a:pt x="829983" y="242633"/>
                  </a:lnTo>
                  <a:lnTo>
                    <a:pt x="788441" y="236601"/>
                  </a:lnTo>
                  <a:lnTo>
                    <a:pt x="771347" y="193052"/>
                  </a:lnTo>
                  <a:lnTo>
                    <a:pt x="919467" y="193052"/>
                  </a:lnTo>
                  <a:lnTo>
                    <a:pt x="927684" y="192087"/>
                  </a:lnTo>
                  <a:lnTo>
                    <a:pt x="957389" y="167982"/>
                  </a:lnTo>
                  <a:lnTo>
                    <a:pt x="961301" y="128905"/>
                  </a:lnTo>
                  <a:lnTo>
                    <a:pt x="961301" y="116078"/>
                  </a:lnTo>
                  <a:lnTo>
                    <a:pt x="959319" y="90182"/>
                  </a:lnTo>
                  <a:lnTo>
                    <a:pt x="953630" y="68249"/>
                  </a:lnTo>
                  <a:lnTo>
                    <a:pt x="953389" y="67310"/>
                  </a:lnTo>
                  <a:lnTo>
                    <a:pt x="929640" y="30632"/>
                  </a:lnTo>
                  <a:lnTo>
                    <a:pt x="887437" y="7670"/>
                  </a:lnTo>
                  <a:lnTo>
                    <a:pt x="872769" y="4775"/>
                  </a:lnTo>
                  <a:lnTo>
                    <a:pt x="872769" y="128905"/>
                  </a:lnTo>
                  <a:lnTo>
                    <a:pt x="771347" y="128905"/>
                  </a:lnTo>
                  <a:lnTo>
                    <a:pt x="774776" y="90805"/>
                  </a:lnTo>
                  <a:lnTo>
                    <a:pt x="807478" y="68910"/>
                  </a:lnTo>
                  <a:lnTo>
                    <a:pt x="821766" y="68249"/>
                  </a:lnTo>
                  <a:lnTo>
                    <a:pt x="829310" y="68414"/>
                  </a:lnTo>
                  <a:lnTo>
                    <a:pt x="866711" y="84683"/>
                  </a:lnTo>
                  <a:lnTo>
                    <a:pt x="872769" y="128905"/>
                  </a:lnTo>
                  <a:lnTo>
                    <a:pt x="872769" y="4775"/>
                  </a:lnTo>
                  <a:lnTo>
                    <a:pt x="858418" y="1930"/>
                  </a:lnTo>
                  <a:lnTo>
                    <a:pt x="824128" y="12"/>
                  </a:lnTo>
                  <a:lnTo>
                    <a:pt x="804430" y="571"/>
                  </a:lnTo>
                  <a:lnTo>
                    <a:pt x="755230" y="9055"/>
                  </a:lnTo>
                  <a:lnTo>
                    <a:pt x="719404" y="27698"/>
                  </a:lnTo>
                  <a:lnTo>
                    <a:pt x="689749" y="68414"/>
                  </a:lnTo>
                  <a:lnTo>
                    <a:pt x="679983" y="110896"/>
                  </a:lnTo>
                  <a:lnTo>
                    <a:pt x="678141" y="145237"/>
                  </a:lnTo>
                  <a:lnTo>
                    <a:pt x="678141" y="177304"/>
                  </a:lnTo>
                  <a:lnTo>
                    <a:pt x="681939" y="224713"/>
                  </a:lnTo>
                  <a:lnTo>
                    <a:pt x="694042" y="262026"/>
                  </a:lnTo>
                  <a:lnTo>
                    <a:pt x="727240" y="296430"/>
                  </a:lnTo>
                  <a:lnTo>
                    <a:pt x="766673" y="310603"/>
                  </a:lnTo>
                  <a:lnTo>
                    <a:pt x="821182" y="314464"/>
                  </a:lnTo>
                  <a:lnTo>
                    <a:pt x="931684" y="314464"/>
                  </a:lnTo>
                  <a:lnTo>
                    <a:pt x="963434" y="242633"/>
                  </a:lnTo>
                  <a:lnTo>
                    <a:pt x="963688" y="242049"/>
                  </a:lnTo>
                  <a:close/>
                </a:path>
                <a:path w="1499870" h="618490">
                  <a:moveTo>
                    <a:pt x="982091" y="517194"/>
                  </a:moveTo>
                  <a:lnTo>
                    <a:pt x="965327" y="477469"/>
                  </a:lnTo>
                  <a:lnTo>
                    <a:pt x="912647" y="464820"/>
                  </a:lnTo>
                  <a:lnTo>
                    <a:pt x="865251" y="464820"/>
                  </a:lnTo>
                  <a:lnTo>
                    <a:pt x="851344" y="496328"/>
                  </a:lnTo>
                  <a:lnTo>
                    <a:pt x="917549" y="496328"/>
                  </a:lnTo>
                  <a:lnTo>
                    <a:pt x="923099" y="496722"/>
                  </a:lnTo>
                  <a:lnTo>
                    <a:pt x="945019" y="528078"/>
                  </a:lnTo>
                  <a:lnTo>
                    <a:pt x="945019" y="563384"/>
                  </a:lnTo>
                  <a:lnTo>
                    <a:pt x="945019" y="590753"/>
                  </a:lnTo>
                  <a:lnTo>
                    <a:pt x="897839" y="590753"/>
                  </a:lnTo>
                  <a:lnTo>
                    <a:pt x="891133" y="589229"/>
                  </a:lnTo>
                  <a:lnTo>
                    <a:pt x="883869" y="583158"/>
                  </a:lnTo>
                  <a:lnTo>
                    <a:pt x="882053" y="578497"/>
                  </a:lnTo>
                  <a:lnTo>
                    <a:pt x="882053" y="559358"/>
                  </a:lnTo>
                  <a:lnTo>
                    <a:pt x="884021" y="554367"/>
                  </a:lnTo>
                  <a:lnTo>
                    <a:pt x="891870" y="548881"/>
                  </a:lnTo>
                  <a:lnTo>
                    <a:pt x="899426" y="547497"/>
                  </a:lnTo>
                  <a:lnTo>
                    <a:pt x="921486" y="547497"/>
                  </a:lnTo>
                  <a:lnTo>
                    <a:pt x="945019" y="563384"/>
                  </a:lnTo>
                  <a:lnTo>
                    <a:pt x="945019" y="528078"/>
                  </a:lnTo>
                  <a:lnTo>
                    <a:pt x="904430" y="519836"/>
                  </a:lnTo>
                  <a:lnTo>
                    <a:pt x="890130" y="520522"/>
                  </a:lnTo>
                  <a:lnTo>
                    <a:pt x="853084" y="537222"/>
                  </a:lnTo>
                  <a:lnTo>
                    <a:pt x="844994" y="566331"/>
                  </a:lnTo>
                  <a:lnTo>
                    <a:pt x="844994" y="572795"/>
                  </a:lnTo>
                  <a:lnTo>
                    <a:pt x="865759" y="611784"/>
                  </a:lnTo>
                  <a:lnTo>
                    <a:pt x="902652" y="618401"/>
                  </a:lnTo>
                  <a:lnTo>
                    <a:pt x="962190" y="618401"/>
                  </a:lnTo>
                  <a:lnTo>
                    <a:pt x="970318" y="616394"/>
                  </a:lnTo>
                  <a:lnTo>
                    <a:pt x="979741" y="608355"/>
                  </a:lnTo>
                  <a:lnTo>
                    <a:pt x="982091" y="601141"/>
                  </a:lnTo>
                  <a:lnTo>
                    <a:pt x="982091" y="590753"/>
                  </a:lnTo>
                  <a:lnTo>
                    <a:pt x="982091" y="547497"/>
                  </a:lnTo>
                  <a:lnTo>
                    <a:pt x="982091" y="528078"/>
                  </a:lnTo>
                  <a:lnTo>
                    <a:pt x="982091" y="517194"/>
                  </a:lnTo>
                  <a:close/>
                </a:path>
                <a:path w="1499870" h="618490">
                  <a:moveTo>
                    <a:pt x="1201343" y="8178"/>
                  </a:moveTo>
                  <a:lnTo>
                    <a:pt x="1131176" y="8115"/>
                  </a:lnTo>
                  <a:lnTo>
                    <a:pt x="1086396" y="10795"/>
                  </a:lnTo>
                  <a:lnTo>
                    <a:pt x="1040688" y="25869"/>
                  </a:lnTo>
                  <a:lnTo>
                    <a:pt x="1011529" y="57137"/>
                  </a:lnTo>
                  <a:lnTo>
                    <a:pt x="999197" y="106819"/>
                  </a:lnTo>
                  <a:lnTo>
                    <a:pt x="998689" y="122478"/>
                  </a:lnTo>
                  <a:lnTo>
                    <a:pt x="998689" y="314363"/>
                  </a:lnTo>
                  <a:lnTo>
                    <a:pt x="1088974" y="314363"/>
                  </a:lnTo>
                  <a:lnTo>
                    <a:pt x="1088974" y="119570"/>
                  </a:lnTo>
                  <a:lnTo>
                    <a:pt x="1089660" y="112572"/>
                  </a:lnTo>
                  <a:lnTo>
                    <a:pt x="1116812" y="82829"/>
                  </a:lnTo>
                  <a:lnTo>
                    <a:pt x="1147597" y="79908"/>
                  </a:lnTo>
                  <a:lnTo>
                    <a:pt x="1169657" y="79908"/>
                  </a:lnTo>
                  <a:lnTo>
                    <a:pt x="1201343" y="8178"/>
                  </a:lnTo>
                  <a:close/>
                </a:path>
                <a:path w="1499870" h="618490">
                  <a:moveTo>
                    <a:pt x="1499450" y="118414"/>
                  </a:moveTo>
                  <a:lnTo>
                    <a:pt x="1490726" y="67449"/>
                  </a:lnTo>
                  <a:lnTo>
                    <a:pt x="1464576" y="33553"/>
                  </a:lnTo>
                  <a:lnTo>
                    <a:pt x="1420088" y="14528"/>
                  </a:lnTo>
                  <a:lnTo>
                    <a:pt x="1356410" y="8191"/>
                  </a:lnTo>
                  <a:lnTo>
                    <a:pt x="1253871" y="8191"/>
                  </a:lnTo>
                  <a:lnTo>
                    <a:pt x="1222146" y="79921"/>
                  </a:lnTo>
                  <a:lnTo>
                    <a:pt x="1350543" y="79921"/>
                  </a:lnTo>
                  <a:lnTo>
                    <a:pt x="1359725" y="80098"/>
                  </a:lnTo>
                  <a:lnTo>
                    <a:pt x="1403019" y="95948"/>
                  </a:lnTo>
                  <a:lnTo>
                    <a:pt x="1409179" y="134162"/>
                  </a:lnTo>
                  <a:lnTo>
                    <a:pt x="1408595" y="133883"/>
                  </a:lnTo>
                  <a:lnTo>
                    <a:pt x="1408595" y="215798"/>
                  </a:lnTo>
                  <a:lnTo>
                    <a:pt x="1408595" y="249631"/>
                  </a:lnTo>
                  <a:lnTo>
                    <a:pt x="1346441" y="249631"/>
                  </a:lnTo>
                  <a:lnTo>
                    <a:pt x="1308341" y="237680"/>
                  </a:lnTo>
                  <a:lnTo>
                    <a:pt x="1303058" y="217563"/>
                  </a:lnTo>
                  <a:lnTo>
                    <a:pt x="1303058" y="213474"/>
                  </a:lnTo>
                  <a:lnTo>
                    <a:pt x="1326883" y="182638"/>
                  </a:lnTo>
                  <a:lnTo>
                    <a:pt x="1349959" y="180822"/>
                  </a:lnTo>
                  <a:lnTo>
                    <a:pt x="1358163" y="180822"/>
                  </a:lnTo>
                  <a:lnTo>
                    <a:pt x="1398917" y="189280"/>
                  </a:lnTo>
                  <a:lnTo>
                    <a:pt x="1408595" y="215798"/>
                  </a:lnTo>
                  <a:lnTo>
                    <a:pt x="1408595" y="133883"/>
                  </a:lnTo>
                  <a:lnTo>
                    <a:pt x="1369910" y="121031"/>
                  </a:lnTo>
                  <a:lnTo>
                    <a:pt x="1332382" y="118414"/>
                  </a:lnTo>
                  <a:lnTo>
                    <a:pt x="1304137" y="119773"/>
                  </a:lnTo>
                  <a:lnTo>
                    <a:pt x="1259281" y="130708"/>
                  </a:lnTo>
                  <a:lnTo>
                    <a:pt x="1220698" y="168783"/>
                  </a:lnTo>
                  <a:lnTo>
                    <a:pt x="1213370" y="210553"/>
                  </a:lnTo>
                  <a:lnTo>
                    <a:pt x="1213459" y="225437"/>
                  </a:lnTo>
                  <a:lnTo>
                    <a:pt x="1222641" y="269443"/>
                  </a:lnTo>
                  <a:lnTo>
                    <a:pt x="1254188" y="300659"/>
                  </a:lnTo>
                  <a:lnTo>
                    <a:pt x="1298740" y="312826"/>
                  </a:lnTo>
                  <a:lnTo>
                    <a:pt x="1328864" y="314375"/>
                  </a:lnTo>
                  <a:lnTo>
                    <a:pt x="1432623" y="314375"/>
                  </a:lnTo>
                  <a:lnTo>
                    <a:pt x="1472285" y="309511"/>
                  </a:lnTo>
                  <a:lnTo>
                    <a:pt x="1497482" y="276707"/>
                  </a:lnTo>
                  <a:lnTo>
                    <a:pt x="1499450" y="254304"/>
                  </a:lnTo>
                  <a:lnTo>
                    <a:pt x="1499450" y="249631"/>
                  </a:lnTo>
                  <a:lnTo>
                    <a:pt x="1499450" y="180822"/>
                  </a:lnTo>
                  <a:lnTo>
                    <a:pt x="1499450" y="134162"/>
                  </a:lnTo>
                  <a:lnTo>
                    <a:pt x="1499450" y="118414"/>
                  </a:lnTo>
                  <a:close/>
                </a:path>
              </a:pathLst>
            </a:custGeom>
            <a:solidFill>
              <a:srgbClr val="001F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8">
              <a:extLst>
                <a:ext uri="{FF2B5EF4-FFF2-40B4-BE49-F238E27FC236}">
                  <a16:creationId xmlns:a16="http://schemas.microsoft.com/office/drawing/2014/main" id="{CAEE26BF-35A2-AD8C-4B3C-5532502A0D25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62865" y="1273712"/>
              <a:ext cx="137109" cy="153581"/>
            </a:xfrm>
            <a:prstGeom prst="rect">
              <a:avLst/>
            </a:prstGeom>
          </p:spPr>
        </p:pic>
        <p:pic>
          <p:nvPicPr>
            <p:cNvPr id="14" name="object 9">
              <a:extLst>
                <a:ext uri="{FF2B5EF4-FFF2-40B4-BE49-F238E27FC236}">
                  <a16:creationId xmlns:a16="http://schemas.microsoft.com/office/drawing/2014/main" id="{67452278-AB76-F72E-ED28-D5686F04F95C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07906" y="1269579"/>
              <a:ext cx="331991" cy="157721"/>
            </a:xfrm>
            <a:prstGeom prst="rect">
              <a:avLst/>
            </a:prstGeom>
          </p:spPr>
        </p:pic>
        <p:sp>
          <p:nvSpPr>
            <p:cNvPr id="15" name="object 10">
              <a:extLst>
                <a:ext uri="{FF2B5EF4-FFF2-40B4-BE49-F238E27FC236}">
                  <a16:creationId xmlns:a16="http://schemas.microsoft.com/office/drawing/2014/main" id="{8F58C090-402E-7193-CBCF-3038FCF506CE}"/>
                </a:ext>
              </a:extLst>
            </p:cNvPr>
            <p:cNvSpPr/>
            <p:nvPr/>
          </p:nvSpPr>
          <p:spPr>
            <a:xfrm>
              <a:off x="558101" y="808913"/>
              <a:ext cx="1897380" cy="618490"/>
            </a:xfrm>
            <a:custGeom>
              <a:avLst/>
              <a:gdLst/>
              <a:ahLst/>
              <a:cxnLst/>
              <a:rect l="l" t="t" r="r" b="b"/>
              <a:pathLst>
                <a:path w="1897380" h="618490">
                  <a:moveTo>
                    <a:pt x="439699" y="0"/>
                  </a:moveTo>
                  <a:lnTo>
                    <a:pt x="233438" y="0"/>
                  </a:lnTo>
                  <a:lnTo>
                    <a:pt x="186385" y="4737"/>
                  </a:lnTo>
                  <a:lnTo>
                    <a:pt x="142570" y="18338"/>
                  </a:lnTo>
                  <a:lnTo>
                    <a:pt x="102908" y="39865"/>
                  </a:lnTo>
                  <a:lnTo>
                    <a:pt x="68364" y="68364"/>
                  </a:lnTo>
                  <a:lnTo>
                    <a:pt x="39865" y="102920"/>
                  </a:lnTo>
                  <a:lnTo>
                    <a:pt x="18338" y="142570"/>
                  </a:lnTo>
                  <a:lnTo>
                    <a:pt x="4737" y="186385"/>
                  </a:lnTo>
                  <a:lnTo>
                    <a:pt x="0" y="233438"/>
                  </a:lnTo>
                  <a:lnTo>
                    <a:pt x="4737" y="280479"/>
                  </a:lnTo>
                  <a:lnTo>
                    <a:pt x="18338" y="324294"/>
                  </a:lnTo>
                  <a:lnTo>
                    <a:pt x="39865" y="363956"/>
                  </a:lnTo>
                  <a:lnTo>
                    <a:pt x="68364" y="398500"/>
                  </a:lnTo>
                  <a:lnTo>
                    <a:pt x="102908" y="426999"/>
                  </a:lnTo>
                  <a:lnTo>
                    <a:pt x="142570" y="448525"/>
                  </a:lnTo>
                  <a:lnTo>
                    <a:pt x="186385" y="462127"/>
                  </a:lnTo>
                  <a:lnTo>
                    <a:pt x="233426" y="466877"/>
                  </a:lnTo>
                  <a:lnTo>
                    <a:pt x="233426" y="194437"/>
                  </a:lnTo>
                  <a:lnTo>
                    <a:pt x="232054" y="187007"/>
                  </a:lnTo>
                  <a:lnTo>
                    <a:pt x="229069" y="180136"/>
                  </a:lnTo>
                  <a:lnTo>
                    <a:pt x="216433" y="151523"/>
                  </a:lnTo>
                  <a:lnTo>
                    <a:pt x="372757" y="151523"/>
                  </a:lnTo>
                  <a:lnTo>
                    <a:pt x="439699" y="0"/>
                  </a:lnTo>
                  <a:close/>
                </a:path>
                <a:path w="1897380" h="618490">
                  <a:moveTo>
                    <a:pt x="998651" y="8102"/>
                  </a:moveTo>
                  <a:lnTo>
                    <a:pt x="859751" y="8166"/>
                  </a:lnTo>
                  <a:lnTo>
                    <a:pt x="811504" y="11620"/>
                  </a:lnTo>
                  <a:lnTo>
                    <a:pt x="765822" y="26593"/>
                  </a:lnTo>
                  <a:lnTo>
                    <a:pt x="734885" y="60363"/>
                  </a:lnTo>
                  <a:lnTo>
                    <a:pt x="727849" y="98564"/>
                  </a:lnTo>
                  <a:lnTo>
                    <a:pt x="727849" y="109639"/>
                  </a:lnTo>
                  <a:lnTo>
                    <a:pt x="739394" y="156768"/>
                  </a:lnTo>
                  <a:lnTo>
                    <a:pt x="775931" y="188963"/>
                  </a:lnTo>
                  <a:lnTo>
                    <a:pt x="817549" y="197700"/>
                  </a:lnTo>
                  <a:lnTo>
                    <a:pt x="874991" y="201790"/>
                  </a:lnTo>
                  <a:lnTo>
                    <a:pt x="884339" y="202615"/>
                  </a:lnTo>
                  <a:lnTo>
                    <a:pt x="907237" y="216179"/>
                  </a:lnTo>
                  <a:lnTo>
                    <a:pt x="907237" y="231343"/>
                  </a:lnTo>
                  <a:lnTo>
                    <a:pt x="865632" y="243776"/>
                  </a:lnTo>
                  <a:lnTo>
                    <a:pt x="756031" y="243725"/>
                  </a:lnTo>
                  <a:lnTo>
                    <a:pt x="724789" y="314350"/>
                  </a:lnTo>
                  <a:lnTo>
                    <a:pt x="862685" y="314350"/>
                  </a:lnTo>
                  <a:lnTo>
                    <a:pt x="894969" y="313118"/>
                  </a:lnTo>
                  <a:lnTo>
                    <a:pt x="945680" y="302539"/>
                  </a:lnTo>
                  <a:lnTo>
                    <a:pt x="978217" y="279806"/>
                  </a:lnTo>
                  <a:lnTo>
                    <a:pt x="994346" y="244221"/>
                  </a:lnTo>
                  <a:lnTo>
                    <a:pt x="996353" y="221615"/>
                  </a:lnTo>
                  <a:lnTo>
                    <a:pt x="996353" y="211696"/>
                  </a:lnTo>
                  <a:lnTo>
                    <a:pt x="989355" y="170688"/>
                  </a:lnTo>
                  <a:lnTo>
                    <a:pt x="964031" y="140411"/>
                  </a:lnTo>
                  <a:lnTo>
                    <a:pt x="927328" y="125539"/>
                  </a:lnTo>
                  <a:lnTo>
                    <a:pt x="848626" y="117221"/>
                  </a:lnTo>
                  <a:lnTo>
                    <a:pt x="839279" y="116179"/>
                  </a:lnTo>
                  <a:lnTo>
                    <a:pt x="816381" y="103619"/>
                  </a:lnTo>
                  <a:lnTo>
                    <a:pt x="816381" y="97396"/>
                  </a:lnTo>
                  <a:lnTo>
                    <a:pt x="816381" y="89623"/>
                  </a:lnTo>
                  <a:lnTo>
                    <a:pt x="853897" y="79895"/>
                  </a:lnTo>
                  <a:lnTo>
                    <a:pt x="966939" y="79895"/>
                  </a:lnTo>
                  <a:lnTo>
                    <a:pt x="998651" y="8102"/>
                  </a:lnTo>
                  <a:close/>
                </a:path>
                <a:path w="1897380" h="618490">
                  <a:moveTo>
                    <a:pt x="1897011" y="399757"/>
                  </a:moveTo>
                  <a:lnTo>
                    <a:pt x="1880577" y="399173"/>
                  </a:lnTo>
                  <a:lnTo>
                    <a:pt x="1865579" y="399173"/>
                  </a:lnTo>
                  <a:lnTo>
                    <a:pt x="1824634" y="404990"/>
                  </a:lnTo>
                  <a:lnTo>
                    <a:pt x="1796135" y="436854"/>
                  </a:lnTo>
                  <a:lnTo>
                    <a:pt x="1792312" y="470090"/>
                  </a:lnTo>
                  <a:lnTo>
                    <a:pt x="1792312" y="618388"/>
                  </a:lnTo>
                  <a:lnTo>
                    <a:pt x="1830565" y="618388"/>
                  </a:lnTo>
                  <a:lnTo>
                    <a:pt x="1830552" y="496316"/>
                  </a:lnTo>
                  <a:lnTo>
                    <a:pt x="1871878" y="496316"/>
                  </a:lnTo>
                  <a:lnTo>
                    <a:pt x="1885797" y="464794"/>
                  </a:lnTo>
                  <a:lnTo>
                    <a:pt x="1830590" y="464794"/>
                  </a:lnTo>
                  <a:lnTo>
                    <a:pt x="1830793" y="457822"/>
                  </a:lnTo>
                  <a:lnTo>
                    <a:pt x="1859407" y="430669"/>
                  </a:lnTo>
                  <a:lnTo>
                    <a:pt x="1883219" y="430987"/>
                  </a:lnTo>
                  <a:lnTo>
                    <a:pt x="1897011" y="399757"/>
                  </a:lnTo>
                  <a:close/>
                </a:path>
              </a:pathLst>
            </a:custGeom>
            <a:solidFill>
              <a:srgbClr val="001F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1">
              <a:extLst>
                <a:ext uri="{FF2B5EF4-FFF2-40B4-BE49-F238E27FC236}">
                  <a16:creationId xmlns:a16="http://schemas.microsoft.com/office/drawing/2014/main" id="{1C858590-A3B7-63E4-FCD5-C5770E934497}"/>
                </a:ext>
              </a:extLst>
            </p:cNvPr>
            <p:cNvSpPr/>
            <p:nvPr/>
          </p:nvSpPr>
          <p:spPr>
            <a:xfrm>
              <a:off x="724581" y="960427"/>
              <a:ext cx="440055" cy="467359"/>
            </a:xfrm>
            <a:custGeom>
              <a:avLst/>
              <a:gdLst/>
              <a:ahLst/>
              <a:cxnLst/>
              <a:rect l="l" t="t" r="r" b="b"/>
              <a:pathLst>
                <a:path w="440055" h="467359">
                  <a:moveTo>
                    <a:pt x="206273" y="0"/>
                  </a:moveTo>
                  <a:lnTo>
                    <a:pt x="190665" y="35483"/>
                  </a:lnTo>
                  <a:lnTo>
                    <a:pt x="189280" y="42913"/>
                  </a:lnTo>
                  <a:lnTo>
                    <a:pt x="189280" y="279793"/>
                  </a:lnTo>
                  <a:lnTo>
                    <a:pt x="186485" y="293633"/>
                  </a:lnTo>
                  <a:lnTo>
                    <a:pt x="178863" y="304936"/>
                  </a:lnTo>
                  <a:lnTo>
                    <a:pt x="167560" y="312558"/>
                  </a:lnTo>
                  <a:lnTo>
                    <a:pt x="153720" y="315353"/>
                  </a:lnTo>
                  <a:lnTo>
                    <a:pt x="66954" y="315353"/>
                  </a:lnTo>
                  <a:lnTo>
                    <a:pt x="0" y="466877"/>
                  </a:lnTo>
                  <a:lnTo>
                    <a:pt x="206311" y="466877"/>
                  </a:lnTo>
                  <a:lnTo>
                    <a:pt x="253359" y="462134"/>
                  </a:lnTo>
                  <a:lnTo>
                    <a:pt x="297178" y="448533"/>
                  </a:lnTo>
                  <a:lnTo>
                    <a:pt x="336831" y="427011"/>
                  </a:lnTo>
                  <a:lnTo>
                    <a:pt x="371379" y="398506"/>
                  </a:lnTo>
                  <a:lnTo>
                    <a:pt x="399884" y="363959"/>
                  </a:lnTo>
                  <a:lnTo>
                    <a:pt x="421406" y="324306"/>
                  </a:lnTo>
                  <a:lnTo>
                    <a:pt x="435007" y="280486"/>
                  </a:lnTo>
                  <a:lnTo>
                    <a:pt x="439750" y="233438"/>
                  </a:lnTo>
                  <a:lnTo>
                    <a:pt x="435005" y="186391"/>
                  </a:lnTo>
                  <a:lnTo>
                    <a:pt x="421398" y="142571"/>
                  </a:lnTo>
                  <a:lnTo>
                    <a:pt x="399868" y="102918"/>
                  </a:lnTo>
                  <a:lnTo>
                    <a:pt x="371355" y="68370"/>
                  </a:lnTo>
                  <a:lnTo>
                    <a:pt x="336800" y="39866"/>
                  </a:lnTo>
                  <a:lnTo>
                    <a:pt x="297141" y="18343"/>
                  </a:lnTo>
                  <a:lnTo>
                    <a:pt x="253319" y="4742"/>
                  </a:lnTo>
                  <a:lnTo>
                    <a:pt x="206273" y="0"/>
                  </a:lnTo>
                  <a:close/>
                </a:path>
              </a:pathLst>
            </a:custGeom>
            <a:solidFill>
              <a:srgbClr val="FFD1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62C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ject 2">
            <a:extLst>
              <a:ext uri="{FF2B5EF4-FFF2-40B4-BE49-F238E27FC236}">
                <a16:creationId xmlns:a16="http://schemas.microsoft.com/office/drawing/2014/main" id="{6A7C8D95-6C56-C401-49F5-642C4CE6A092}"/>
              </a:ext>
            </a:extLst>
          </p:cNvPr>
          <p:cNvPicPr/>
          <p:nvPr userDrawn="1"/>
        </p:nvPicPr>
        <p:blipFill rotWithShape="1">
          <a:blip r:embed="rId3" cstate="print"/>
          <a:srcRect l="65667" t="74043"/>
          <a:stretch/>
        </p:blipFill>
        <p:spPr>
          <a:xfrm>
            <a:off x="7023100" y="4454525"/>
            <a:ext cx="3675253" cy="1563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0707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62C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3">
            <a:extLst>
              <a:ext uri="{FF2B5EF4-FFF2-40B4-BE49-F238E27FC236}">
                <a16:creationId xmlns:a16="http://schemas.microsoft.com/office/drawing/2014/main" id="{6CF16DFC-6EED-768C-13F6-025E9356BD6F}"/>
              </a:ext>
            </a:extLst>
          </p:cNvPr>
          <p:cNvGrpSpPr/>
          <p:nvPr userDrawn="1"/>
        </p:nvGrpSpPr>
        <p:grpSpPr>
          <a:xfrm>
            <a:off x="-6349" y="-6350"/>
            <a:ext cx="10704830" cy="6024880"/>
            <a:chOff x="-6349" y="-6350"/>
            <a:chExt cx="10704830" cy="6024880"/>
          </a:xfrm>
        </p:grpSpPr>
        <p:sp>
          <p:nvSpPr>
            <p:cNvPr id="3" name="object 4">
              <a:extLst>
                <a:ext uri="{FF2B5EF4-FFF2-40B4-BE49-F238E27FC236}">
                  <a16:creationId xmlns:a16="http://schemas.microsoft.com/office/drawing/2014/main" id="{7760CFCD-BA12-0D26-E0DF-AD4F4375AF21}"/>
                </a:ext>
              </a:extLst>
            </p:cNvPr>
            <p:cNvSpPr/>
            <p:nvPr/>
          </p:nvSpPr>
          <p:spPr>
            <a:xfrm>
              <a:off x="8985266" y="0"/>
              <a:ext cx="1706880" cy="827405"/>
            </a:xfrm>
            <a:custGeom>
              <a:avLst/>
              <a:gdLst/>
              <a:ahLst/>
              <a:cxnLst/>
              <a:rect l="l" t="t" r="r" b="b"/>
              <a:pathLst>
                <a:path w="1706879" h="827405">
                  <a:moveTo>
                    <a:pt x="1706736" y="827261"/>
                  </a:moveTo>
                  <a:lnTo>
                    <a:pt x="0" y="827261"/>
                  </a:lnTo>
                  <a:lnTo>
                    <a:pt x="365490" y="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" name="object 5">
              <a:extLst>
                <a:ext uri="{FF2B5EF4-FFF2-40B4-BE49-F238E27FC236}">
                  <a16:creationId xmlns:a16="http://schemas.microsoft.com/office/drawing/2014/main" id="{E263A712-70A4-1846-1A04-7765B9E3A10E}"/>
                </a:ext>
              </a:extLst>
            </p:cNvPr>
            <p:cNvSpPr/>
            <p:nvPr/>
          </p:nvSpPr>
          <p:spPr>
            <a:xfrm>
              <a:off x="0" y="827294"/>
              <a:ext cx="8985885" cy="5184775"/>
            </a:xfrm>
            <a:custGeom>
              <a:avLst/>
              <a:gdLst/>
              <a:ahLst/>
              <a:cxnLst/>
              <a:rect l="l" t="t" r="r" b="b"/>
              <a:pathLst>
                <a:path w="8985885" h="5184775">
                  <a:moveTo>
                    <a:pt x="0" y="1022067"/>
                  </a:moveTo>
                  <a:lnTo>
                    <a:pt x="45082" y="992808"/>
                  </a:lnTo>
                  <a:lnTo>
                    <a:pt x="85941" y="966780"/>
                  </a:lnTo>
                  <a:lnTo>
                    <a:pt x="127012" y="941058"/>
                  </a:lnTo>
                  <a:lnTo>
                    <a:pt x="168295" y="915646"/>
                  </a:lnTo>
                  <a:lnTo>
                    <a:pt x="209789" y="890543"/>
                  </a:lnTo>
                  <a:lnTo>
                    <a:pt x="251491" y="865753"/>
                  </a:lnTo>
                  <a:lnTo>
                    <a:pt x="293399" y="841276"/>
                  </a:lnTo>
                  <a:lnTo>
                    <a:pt x="335513" y="817114"/>
                  </a:lnTo>
                  <a:lnTo>
                    <a:pt x="377830" y="793269"/>
                  </a:lnTo>
                  <a:lnTo>
                    <a:pt x="420350" y="769742"/>
                  </a:lnTo>
                  <a:lnTo>
                    <a:pt x="463069" y="746536"/>
                  </a:lnTo>
                  <a:lnTo>
                    <a:pt x="505988" y="723651"/>
                  </a:lnTo>
                  <a:lnTo>
                    <a:pt x="549103" y="701089"/>
                  </a:lnTo>
                  <a:lnTo>
                    <a:pt x="592414" y="678852"/>
                  </a:lnTo>
                  <a:lnTo>
                    <a:pt x="635919" y="656941"/>
                  </a:lnTo>
                  <a:lnTo>
                    <a:pt x="679617" y="635359"/>
                  </a:lnTo>
                  <a:lnTo>
                    <a:pt x="723505" y="614106"/>
                  </a:lnTo>
                  <a:lnTo>
                    <a:pt x="767581" y="593184"/>
                  </a:lnTo>
                  <a:lnTo>
                    <a:pt x="811846" y="572596"/>
                  </a:lnTo>
                  <a:lnTo>
                    <a:pt x="856296" y="552341"/>
                  </a:lnTo>
                  <a:lnTo>
                    <a:pt x="900931" y="532423"/>
                  </a:lnTo>
                  <a:lnTo>
                    <a:pt x="945747" y="512843"/>
                  </a:lnTo>
                  <a:lnTo>
                    <a:pt x="990745" y="493602"/>
                  </a:lnTo>
                  <a:lnTo>
                    <a:pt x="1035923" y="474703"/>
                  </a:lnTo>
                  <a:lnTo>
                    <a:pt x="1081278" y="456145"/>
                  </a:lnTo>
                  <a:lnTo>
                    <a:pt x="1126809" y="437933"/>
                  </a:lnTo>
                  <a:lnTo>
                    <a:pt x="1172514" y="420065"/>
                  </a:lnTo>
                  <a:lnTo>
                    <a:pt x="1218393" y="402546"/>
                  </a:lnTo>
                  <a:lnTo>
                    <a:pt x="1264443" y="385375"/>
                  </a:lnTo>
                  <a:lnTo>
                    <a:pt x="1310662" y="368555"/>
                  </a:lnTo>
                  <a:lnTo>
                    <a:pt x="1357050" y="352088"/>
                  </a:lnTo>
                  <a:lnTo>
                    <a:pt x="1403603" y="335974"/>
                  </a:lnTo>
                  <a:lnTo>
                    <a:pt x="1450322" y="320216"/>
                  </a:lnTo>
                  <a:lnTo>
                    <a:pt x="1497204" y="304815"/>
                  </a:lnTo>
                  <a:lnTo>
                    <a:pt x="1544247" y="289773"/>
                  </a:lnTo>
                  <a:lnTo>
                    <a:pt x="1591451" y="275091"/>
                  </a:lnTo>
                  <a:lnTo>
                    <a:pt x="1638812" y="260772"/>
                  </a:lnTo>
                  <a:lnTo>
                    <a:pt x="1686331" y="246816"/>
                  </a:lnTo>
                  <a:lnTo>
                    <a:pt x="1734004" y="233225"/>
                  </a:lnTo>
                  <a:lnTo>
                    <a:pt x="1781831" y="220001"/>
                  </a:lnTo>
                  <a:lnTo>
                    <a:pt x="1829810" y="207145"/>
                  </a:lnTo>
                  <a:lnTo>
                    <a:pt x="1877939" y="194660"/>
                  </a:lnTo>
                  <a:lnTo>
                    <a:pt x="1926217" y="182546"/>
                  </a:lnTo>
                  <a:lnTo>
                    <a:pt x="1974642" y="170806"/>
                  </a:lnTo>
                  <a:lnTo>
                    <a:pt x="2023212" y="159440"/>
                  </a:lnTo>
                  <a:lnTo>
                    <a:pt x="2071926" y="148451"/>
                  </a:lnTo>
                  <a:lnTo>
                    <a:pt x="2120782" y="137841"/>
                  </a:lnTo>
                  <a:lnTo>
                    <a:pt x="2169778" y="127610"/>
                  </a:lnTo>
                  <a:lnTo>
                    <a:pt x="2218914" y="117760"/>
                  </a:lnTo>
                  <a:lnTo>
                    <a:pt x="2268187" y="108294"/>
                  </a:lnTo>
                  <a:lnTo>
                    <a:pt x="2317595" y="99212"/>
                  </a:lnTo>
                  <a:lnTo>
                    <a:pt x="2367138" y="90517"/>
                  </a:lnTo>
                  <a:lnTo>
                    <a:pt x="2416813" y="82209"/>
                  </a:lnTo>
                  <a:lnTo>
                    <a:pt x="2466619" y="74291"/>
                  </a:lnTo>
                  <a:lnTo>
                    <a:pt x="2516554" y="66764"/>
                  </a:lnTo>
                  <a:lnTo>
                    <a:pt x="2566617" y="59629"/>
                  </a:lnTo>
                  <a:lnTo>
                    <a:pt x="2616806" y="52889"/>
                  </a:lnTo>
                  <a:lnTo>
                    <a:pt x="2667119" y="46545"/>
                  </a:lnTo>
                  <a:lnTo>
                    <a:pt x="2717555" y="40599"/>
                  </a:lnTo>
                  <a:lnTo>
                    <a:pt x="2768112" y="35052"/>
                  </a:lnTo>
                  <a:lnTo>
                    <a:pt x="2818789" y="29905"/>
                  </a:lnTo>
                  <a:lnTo>
                    <a:pt x="2869584" y="25161"/>
                  </a:lnTo>
                  <a:lnTo>
                    <a:pt x="2920494" y="20821"/>
                  </a:lnTo>
                  <a:lnTo>
                    <a:pt x="2971520" y="16887"/>
                  </a:lnTo>
                  <a:lnTo>
                    <a:pt x="3022659" y="13360"/>
                  </a:lnTo>
                  <a:lnTo>
                    <a:pt x="3073909" y="10242"/>
                  </a:lnTo>
                  <a:lnTo>
                    <a:pt x="3125269" y="7534"/>
                  </a:lnTo>
                  <a:lnTo>
                    <a:pt x="3176737" y="5239"/>
                  </a:lnTo>
                  <a:lnTo>
                    <a:pt x="3228311" y="3357"/>
                  </a:lnTo>
                  <a:lnTo>
                    <a:pt x="3279991" y="1890"/>
                  </a:lnTo>
                  <a:lnTo>
                    <a:pt x="3331774" y="841"/>
                  </a:lnTo>
                  <a:lnTo>
                    <a:pt x="3383659" y="210"/>
                  </a:lnTo>
                  <a:lnTo>
                    <a:pt x="3435644" y="0"/>
                  </a:lnTo>
                  <a:lnTo>
                    <a:pt x="8985785" y="0"/>
                  </a:lnTo>
                  <a:lnTo>
                    <a:pt x="6695135" y="5184707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90534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62C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38DE403-6844-6F97-12E4-A605B01F71FA}"/>
              </a:ext>
            </a:extLst>
          </p:cNvPr>
          <p:cNvGrpSpPr/>
          <p:nvPr userDrawn="1"/>
        </p:nvGrpSpPr>
        <p:grpSpPr>
          <a:xfrm>
            <a:off x="0" y="589277"/>
            <a:ext cx="10692320" cy="5423000"/>
            <a:chOff x="0" y="589277"/>
            <a:chExt cx="10692320" cy="5423000"/>
          </a:xfrm>
        </p:grpSpPr>
        <p:sp>
          <p:nvSpPr>
            <p:cNvPr id="5" name="bg object 17">
              <a:extLst>
                <a:ext uri="{FF2B5EF4-FFF2-40B4-BE49-F238E27FC236}">
                  <a16:creationId xmlns:a16="http://schemas.microsoft.com/office/drawing/2014/main" id="{CA5EDBC7-4BC9-0E13-9A01-6189335AB024}"/>
                </a:ext>
              </a:extLst>
            </p:cNvPr>
            <p:cNvSpPr/>
            <p:nvPr userDrawn="1"/>
          </p:nvSpPr>
          <p:spPr>
            <a:xfrm>
              <a:off x="7725600" y="5182196"/>
              <a:ext cx="2966720" cy="829944"/>
            </a:xfrm>
            <a:custGeom>
              <a:avLst/>
              <a:gdLst/>
              <a:ahLst/>
              <a:cxnLst/>
              <a:rect l="l" t="t" r="r" b="b"/>
              <a:pathLst>
                <a:path w="2966720" h="829945">
                  <a:moveTo>
                    <a:pt x="2966389" y="0"/>
                  </a:moveTo>
                  <a:lnTo>
                    <a:pt x="0" y="0"/>
                  </a:lnTo>
                  <a:lnTo>
                    <a:pt x="0" y="829805"/>
                  </a:lnTo>
                  <a:lnTo>
                    <a:pt x="2966389" y="829805"/>
                  </a:lnTo>
                  <a:lnTo>
                    <a:pt x="296638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bg object 18">
              <a:extLst>
                <a:ext uri="{FF2B5EF4-FFF2-40B4-BE49-F238E27FC236}">
                  <a16:creationId xmlns:a16="http://schemas.microsoft.com/office/drawing/2014/main" id="{B1FE919F-22B3-E088-1A7D-3FC9727F10EE}"/>
                </a:ext>
              </a:extLst>
            </p:cNvPr>
            <p:cNvSpPr/>
            <p:nvPr userDrawn="1"/>
          </p:nvSpPr>
          <p:spPr>
            <a:xfrm>
              <a:off x="8662767" y="589277"/>
              <a:ext cx="2029460" cy="4593590"/>
            </a:xfrm>
            <a:custGeom>
              <a:avLst/>
              <a:gdLst/>
              <a:ahLst/>
              <a:cxnLst/>
              <a:rect l="l" t="t" r="r" b="b"/>
              <a:pathLst>
                <a:path w="2029459" h="4593590">
                  <a:moveTo>
                    <a:pt x="2029234" y="0"/>
                  </a:moveTo>
                  <a:lnTo>
                    <a:pt x="0" y="4593023"/>
                  </a:lnTo>
                  <a:lnTo>
                    <a:pt x="2029234" y="4593023"/>
                  </a:lnTo>
                  <a:lnTo>
                    <a:pt x="2029234" y="0"/>
                  </a:lnTo>
                  <a:close/>
                </a:path>
              </a:pathLst>
            </a:custGeom>
            <a:solidFill>
              <a:srgbClr val="51D8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bg object 19">
              <a:extLst>
                <a:ext uri="{FF2B5EF4-FFF2-40B4-BE49-F238E27FC236}">
                  <a16:creationId xmlns:a16="http://schemas.microsoft.com/office/drawing/2014/main" id="{94BA2441-2FD5-2B8C-300F-2A7AF2560024}"/>
                </a:ext>
              </a:extLst>
            </p:cNvPr>
            <p:cNvSpPr/>
            <p:nvPr userDrawn="1"/>
          </p:nvSpPr>
          <p:spPr>
            <a:xfrm>
              <a:off x="0" y="5182333"/>
              <a:ext cx="8663305" cy="829944"/>
            </a:xfrm>
            <a:custGeom>
              <a:avLst/>
              <a:gdLst/>
              <a:ahLst/>
              <a:cxnLst/>
              <a:rect l="l" t="t" r="r" b="b"/>
              <a:pathLst>
                <a:path w="8663305" h="829945">
                  <a:moveTo>
                    <a:pt x="8663287" y="0"/>
                  </a:moveTo>
                  <a:lnTo>
                    <a:pt x="3113145" y="0"/>
                  </a:lnTo>
                  <a:lnTo>
                    <a:pt x="3009276" y="841"/>
                  </a:lnTo>
                  <a:lnTo>
                    <a:pt x="2905813" y="3357"/>
                  </a:lnTo>
                  <a:lnTo>
                    <a:pt x="2802770" y="7534"/>
                  </a:lnTo>
                  <a:lnTo>
                    <a:pt x="2700160" y="13360"/>
                  </a:lnTo>
                  <a:lnTo>
                    <a:pt x="2597996" y="20821"/>
                  </a:lnTo>
                  <a:lnTo>
                    <a:pt x="2496290" y="29905"/>
                  </a:lnTo>
                  <a:lnTo>
                    <a:pt x="2395056" y="40599"/>
                  </a:lnTo>
                  <a:lnTo>
                    <a:pt x="2294307" y="52889"/>
                  </a:lnTo>
                  <a:lnTo>
                    <a:pt x="2194056" y="66764"/>
                  </a:lnTo>
                  <a:lnTo>
                    <a:pt x="2094314" y="82209"/>
                  </a:lnTo>
                  <a:lnTo>
                    <a:pt x="1995097" y="99212"/>
                  </a:lnTo>
                  <a:lnTo>
                    <a:pt x="1896415" y="117760"/>
                  </a:lnTo>
                  <a:lnTo>
                    <a:pt x="1798283" y="137841"/>
                  </a:lnTo>
                  <a:lnTo>
                    <a:pt x="1700713" y="159440"/>
                  </a:lnTo>
                  <a:lnTo>
                    <a:pt x="1603718" y="182546"/>
                  </a:lnTo>
                  <a:lnTo>
                    <a:pt x="1507311" y="207145"/>
                  </a:lnTo>
                  <a:lnTo>
                    <a:pt x="1411506" y="233225"/>
                  </a:lnTo>
                  <a:lnTo>
                    <a:pt x="1316314" y="260772"/>
                  </a:lnTo>
                  <a:lnTo>
                    <a:pt x="1221749" y="289773"/>
                  </a:lnTo>
                  <a:lnTo>
                    <a:pt x="1127823" y="320216"/>
                  </a:lnTo>
                  <a:lnTo>
                    <a:pt x="1034551" y="352088"/>
                  </a:lnTo>
                  <a:lnTo>
                    <a:pt x="941944" y="385375"/>
                  </a:lnTo>
                  <a:lnTo>
                    <a:pt x="850016" y="420065"/>
                  </a:lnTo>
                  <a:lnTo>
                    <a:pt x="758779" y="456145"/>
                  </a:lnTo>
                  <a:lnTo>
                    <a:pt x="668247" y="493602"/>
                  </a:lnTo>
                  <a:lnTo>
                    <a:pt x="578432" y="532423"/>
                  </a:lnTo>
                  <a:lnTo>
                    <a:pt x="489347" y="572596"/>
                  </a:lnTo>
                  <a:lnTo>
                    <a:pt x="401006" y="614106"/>
                  </a:lnTo>
                  <a:lnTo>
                    <a:pt x="313421" y="656941"/>
                  </a:lnTo>
                  <a:lnTo>
                    <a:pt x="226605" y="701089"/>
                  </a:lnTo>
                  <a:lnTo>
                    <a:pt x="140571" y="746536"/>
                  </a:lnTo>
                  <a:lnTo>
                    <a:pt x="97851" y="769742"/>
                  </a:lnTo>
                  <a:lnTo>
                    <a:pt x="55331" y="793269"/>
                  </a:lnTo>
                  <a:lnTo>
                    <a:pt x="13014" y="817114"/>
                  </a:lnTo>
                  <a:lnTo>
                    <a:pt x="0" y="824581"/>
                  </a:lnTo>
                  <a:lnTo>
                    <a:pt x="0" y="829668"/>
                  </a:lnTo>
                  <a:lnTo>
                    <a:pt x="8296732" y="829668"/>
                  </a:lnTo>
                  <a:lnTo>
                    <a:pt x="8663287" y="0"/>
                  </a:lnTo>
                  <a:close/>
                </a:path>
              </a:pathLst>
            </a:custGeom>
            <a:solidFill>
              <a:srgbClr val="FFD1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6140556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2">
            <a:extLst>
              <a:ext uri="{FF2B5EF4-FFF2-40B4-BE49-F238E27FC236}">
                <a16:creationId xmlns:a16="http://schemas.microsoft.com/office/drawing/2014/main" id="{81BCFA03-936C-EC07-12AD-20E911B1B085}"/>
              </a:ext>
            </a:extLst>
          </p:cNvPr>
          <p:cNvPicPr/>
          <p:nvPr userDrawn="1"/>
        </p:nvPicPr>
        <p:blipFill>
          <a:blip r:embed="rId3" cstate="print"/>
          <a:stretch>
            <a:fillRect/>
          </a:stretch>
        </p:blipFill>
        <p:spPr>
          <a:xfrm>
            <a:off x="-6350" y="-6350"/>
            <a:ext cx="10704703" cy="6024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203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">
            <a:extLst>
              <a:ext uri="{FF2B5EF4-FFF2-40B4-BE49-F238E27FC236}">
                <a16:creationId xmlns:a16="http://schemas.microsoft.com/office/drawing/2014/main" id="{F5081CBC-1E40-F5F3-895A-38C27764D7EB}"/>
              </a:ext>
            </a:extLst>
          </p:cNvPr>
          <p:cNvSpPr/>
          <p:nvPr userDrawn="1"/>
        </p:nvSpPr>
        <p:spPr>
          <a:xfrm>
            <a:off x="551117" y="0"/>
            <a:ext cx="8677910" cy="833119"/>
          </a:xfrm>
          <a:custGeom>
            <a:avLst/>
            <a:gdLst/>
            <a:ahLst/>
            <a:cxnLst/>
            <a:rect l="l" t="t" r="r" b="b"/>
            <a:pathLst>
              <a:path w="8677910" h="833119">
                <a:moveTo>
                  <a:pt x="8677345" y="0"/>
                </a:moveTo>
                <a:lnTo>
                  <a:pt x="367871" y="0"/>
                </a:lnTo>
                <a:lnTo>
                  <a:pt x="0" y="832650"/>
                </a:lnTo>
                <a:lnTo>
                  <a:pt x="5550128" y="832650"/>
                </a:lnTo>
                <a:lnTo>
                  <a:pt x="5653999" y="831808"/>
                </a:lnTo>
                <a:lnTo>
                  <a:pt x="5757462" y="829293"/>
                </a:lnTo>
                <a:lnTo>
                  <a:pt x="5860506" y="825115"/>
                </a:lnTo>
                <a:lnTo>
                  <a:pt x="5963116" y="819289"/>
                </a:lnTo>
                <a:lnTo>
                  <a:pt x="6065281" y="811828"/>
                </a:lnTo>
                <a:lnTo>
                  <a:pt x="6166987" y="802744"/>
                </a:lnTo>
                <a:lnTo>
                  <a:pt x="6268222" y="792050"/>
                </a:lnTo>
                <a:lnTo>
                  <a:pt x="6368971" y="779760"/>
                </a:lnTo>
                <a:lnTo>
                  <a:pt x="6469223" y="765885"/>
                </a:lnTo>
                <a:lnTo>
                  <a:pt x="6568965" y="750440"/>
                </a:lnTo>
                <a:lnTo>
                  <a:pt x="6668183" y="733437"/>
                </a:lnTo>
                <a:lnTo>
                  <a:pt x="6766865" y="714889"/>
                </a:lnTo>
                <a:lnTo>
                  <a:pt x="6864998" y="694808"/>
                </a:lnTo>
                <a:lnTo>
                  <a:pt x="6962568" y="673209"/>
                </a:lnTo>
                <a:lnTo>
                  <a:pt x="7059564" y="650103"/>
                </a:lnTo>
                <a:lnTo>
                  <a:pt x="7155971" y="625503"/>
                </a:lnTo>
                <a:lnTo>
                  <a:pt x="7251777" y="599424"/>
                </a:lnTo>
                <a:lnTo>
                  <a:pt x="7346969" y="571877"/>
                </a:lnTo>
                <a:lnTo>
                  <a:pt x="7441534" y="542875"/>
                </a:lnTo>
                <a:lnTo>
                  <a:pt x="7535460" y="512432"/>
                </a:lnTo>
                <a:lnTo>
                  <a:pt x="7628733" y="480560"/>
                </a:lnTo>
                <a:lnTo>
                  <a:pt x="7721340" y="447273"/>
                </a:lnTo>
                <a:lnTo>
                  <a:pt x="7813268" y="412583"/>
                </a:lnTo>
                <a:lnTo>
                  <a:pt x="7904505" y="376502"/>
                </a:lnTo>
                <a:lnTo>
                  <a:pt x="7995037" y="339045"/>
                </a:lnTo>
                <a:lnTo>
                  <a:pt x="8084853" y="300224"/>
                </a:lnTo>
                <a:lnTo>
                  <a:pt x="8173937" y="260052"/>
                </a:lnTo>
                <a:lnTo>
                  <a:pt x="8262279" y="218542"/>
                </a:lnTo>
                <a:lnTo>
                  <a:pt x="8349864" y="175706"/>
                </a:lnTo>
                <a:lnTo>
                  <a:pt x="8436680" y="131558"/>
                </a:lnTo>
                <a:lnTo>
                  <a:pt x="8522714" y="86111"/>
                </a:lnTo>
                <a:lnTo>
                  <a:pt x="8565434" y="62904"/>
                </a:lnTo>
                <a:lnTo>
                  <a:pt x="8607953" y="39378"/>
                </a:lnTo>
                <a:lnTo>
                  <a:pt x="8650271" y="15533"/>
                </a:lnTo>
                <a:lnTo>
                  <a:pt x="8677345" y="0"/>
                </a:lnTo>
                <a:close/>
              </a:path>
            </a:pathLst>
          </a:custGeom>
          <a:solidFill>
            <a:srgbClr val="51D8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4">
            <a:extLst>
              <a:ext uri="{FF2B5EF4-FFF2-40B4-BE49-F238E27FC236}">
                <a16:creationId xmlns:a16="http://schemas.microsoft.com/office/drawing/2014/main" id="{AF883B97-C525-89E9-2894-C3C1423D60B1}"/>
              </a:ext>
            </a:extLst>
          </p:cNvPr>
          <p:cNvSpPr/>
          <p:nvPr userDrawn="1"/>
        </p:nvSpPr>
        <p:spPr>
          <a:xfrm>
            <a:off x="0" y="832682"/>
            <a:ext cx="551815" cy="1249045"/>
          </a:xfrm>
          <a:custGeom>
            <a:avLst/>
            <a:gdLst/>
            <a:ahLst/>
            <a:cxnLst/>
            <a:rect l="l" t="t" r="r" b="b"/>
            <a:pathLst>
              <a:path w="551815" h="1249045">
                <a:moveTo>
                  <a:pt x="551637" y="0"/>
                </a:moveTo>
                <a:lnTo>
                  <a:pt x="0" y="0"/>
                </a:lnTo>
                <a:lnTo>
                  <a:pt x="0" y="1248587"/>
                </a:lnTo>
                <a:lnTo>
                  <a:pt x="551637" y="0"/>
                </a:lnTo>
                <a:close/>
              </a:path>
            </a:pathLst>
          </a:custGeom>
          <a:solidFill>
            <a:srgbClr val="001FA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6">
            <a:extLst>
              <a:ext uri="{FF2B5EF4-FFF2-40B4-BE49-F238E27FC236}">
                <a16:creationId xmlns:a16="http://schemas.microsoft.com/office/drawing/2014/main" id="{C8C8EDBC-9441-20FC-CF40-B6B759B6517B}"/>
              </a:ext>
            </a:extLst>
          </p:cNvPr>
          <p:cNvGrpSpPr/>
          <p:nvPr userDrawn="1"/>
        </p:nvGrpSpPr>
        <p:grpSpPr>
          <a:xfrm>
            <a:off x="9461500" y="5529634"/>
            <a:ext cx="906271" cy="220291"/>
            <a:chOff x="558102" y="808897"/>
            <a:chExt cx="2544445" cy="618490"/>
          </a:xfrm>
        </p:grpSpPr>
        <p:sp>
          <p:nvSpPr>
            <p:cNvPr id="10" name="object 7">
              <a:extLst>
                <a:ext uri="{FF2B5EF4-FFF2-40B4-BE49-F238E27FC236}">
                  <a16:creationId xmlns:a16="http://schemas.microsoft.com/office/drawing/2014/main" id="{E9E068A6-1D63-1701-FA21-1F82F6C5550C}"/>
                </a:ext>
              </a:extLst>
            </p:cNvPr>
            <p:cNvSpPr/>
            <p:nvPr/>
          </p:nvSpPr>
          <p:spPr>
            <a:xfrm>
              <a:off x="1602524" y="808900"/>
              <a:ext cx="1499870" cy="618490"/>
            </a:xfrm>
            <a:custGeom>
              <a:avLst/>
              <a:gdLst/>
              <a:ahLst/>
              <a:cxnLst/>
              <a:rect l="l" t="t" r="r" b="b"/>
              <a:pathLst>
                <a:path w="1499870" h="618490">
                  <a:moveTo>
                    <a:pt x="287845" y="8115"/>
                  </a:moveTo>
                  <a:lnTo>
                    <a:pt x="194627" y="8115"/>
                  </a:lnTo>
                  <a:lnTo>
                    <a:pt x="194627" y="212293"/>
                  </a:lnTo>
                  <a:lnTo>
                    <a:pt x="194030" y="219303"/>
                  </a:lnTo>
                  <a:lnTo>
                    <a:pt x="165201" y="249326"/>
                  </a:lnTo>
                  <a:lnTo>
                    <a:pt x="144208" y="250786"/>
                  </a:lnTo>
                  <a:lnTo>
                    <a:pt x="136144" y="250634"/>
                  </a:lnTo>
                  <a:lnTo>
                    <a:pt x="98475" y="235826"/>
                  </a:lnTo>
                  <a:lnTo>
                    <a:pt x="93205" y="212293"/>
                  </a:lnTo>
                  <a:lnTo>
                    <a:pt x="93205" y="8115"/>
                  </a:lnTo>
                  <a:lnTo>
                    <a:pt x="0" y="8115"/>
                  </a:lnTo>
                  <a:lnTo>
                    <a:pt x="0" y="208216"/>
                  </a:lnTo>
                  <a:lnTo>
                    <a:pt x="508" y="223901"/>
                  </a:lnTo>
                  <a:lnTo>
                    <a:pt x="8204" y="263042"/>
                  </a:lnTo>
                  <a:lnTo>
                    <a:pt x="33997" y="298615"/>
                  </a:lnTo>
                  <a:lnTo>
                    <a:pt x="78841" y="317855"/>
                  </a:lnTo>
                  <a:lnTo>
                    <a:pt x="125831" y="323342"/>
                  </a:lnTo>
                  <a:lnTo>
                    <a:pt x="144208" y="323697"/>
                  </a:lnTo>
                  <a:lnTo>
                    <a:pt x="162331" y="323342"/>
                  </a:lnTo>
                  <a:lnTo>
                    <a:pt x="208991" y="317855"/>
                  </a:lnTo>
                  <a:lnTo>
                    <a:pt x="253834" y="298615"/>
                  </a:lnTo>
                  <a:lnTo>
                    <a:pt x="279628" y="263042"/>
                  </a:lnTo>
                  <a:lnTo>
                    <a:pt x="287337" y="223901"/>
                  </a:lnTo>
                  <a:lnTo>
                    <a:pt x="287845" y="208216"/>
                  </a:lnTo>
                  <a:lnTo>
                    <a:pt x="287845" y="8115"/>
                  </a:lnTo>
                  <a:close/>
                </a:path>
                <a:path w="1499870" h="618490">
                  <a:moveTo>
                    <a:pt x="632714" y="179057"/>
                  </a:moveTo>
                  <a:lnTo>
                    <a:pt x="632269" y="127406"/>
                  </a:lnTo>
                  <a:lnTo>
                    <a:pt x="624560" y="77000"/>
                  </a:lnTo>
                  <a:lnTo>
                    <a:pt x="606806" y="40690"/>
                  </a:lnTo>
                  <a:lnTo>
                    <a:pt x="565886" y="11557"/>
                  </a:lnTo>
                  <a:lnTo>
                    <a:pt x="538302" y="4254"/>
                  </a:lnTo>
                  <a:lnTo>
                    <a:pt x="538302" y="185470"/>
                  </a:lnTo>
                  <a:lnTo>
                    <a:pt x="538238" y="189903"/>
                  </a:lnTo>
                  <a:lnTo>
                    <a:pt x="531647" y="232918"/>
                  </a:lnTo>
                  <a:lnTo>
                    <a:pt x="490816" y="250621"/>
                  </a:lnTo>
                  <a:lnTo>
                    <a:pt x="482701" y="250786"/>
                  </a:lnTo>
                  <a:lnTo>
                    <a:pt x="474840" y="250621"/>
                  </a:lnTo>
                  <a:lnTo>
                    <a:pt x="438150" y="238252"/>
                  </a:lnTo>
                  <a:lnTo>
                    <a:pt x="433832" y="233400"/>
                  </a:lnTo>
                  <a:lnTo>
                    <a:pt x="426580" y="195186"/>
                  </a:lnTo>
                  <a:lnTo>
                    <a:pt x="426415" y="143471"/>
                  </a:lnTo>
                  <a:lnTo>
                    <a:pt x="426580" y="132651"/>
                  </a:lnTo>
                  <a:lnTo>
                    <a:pt x="433832" y="90309"/>
                  </a:lnTo>
                  <a:lnTo>
                    <a:pt x="438150" y="85458"/>
                  </a:lnTo>
                  <a:lnTo>
                    <a:pt x="442429" y="80594"/>
                  </a:lnTo>
                  <a:lnTo>
                    <a:pt x="482701" y="72923"/>
                  </a:lnTo>
                  <a:lnTo>
                    <a:pt x="490562" y="73088"/>
                  </a:lnTo>
                  <a:lnTo>
                    <a:pt x="531545" y="90805"/>
                  </a:lnTo>
                  <a:lnTo>
                    <a:pt x="538175" y="132651"/>
                  </a:lnTo>
                  <a:lnTo>
                    <a:pt x="538302" y="185470"/>
                  </a:lnTo>
                  <a:lnTo>
                    <a:pt x="538302" y="4254"/>
                  </a:lnTo>
                  <a:lnTo>
                    <a:pt x="537692" y="4114"/>
                  </a:lnTo>
                  <a:lnTo>
                    <a:pt x="521538" y="1828"/>
                  </a:lnTo>
                  <a:lnTo>
                    <a:pt x="503986" y="457"/>
                  </a:lnTo>
                  <a:lnTo>
                    <a:pt x="485038" y="0"/>
                  </a:lnTo>
                  <a:lnTo>
                    <a:pt x="465543" y="482"/>
                  </a:lnTo>
                  <a:lnTo>
                    <a:pt x="415861" y="7594"/>
                  </a:lnTo>
                  <a:lnTo>
                    <a:pt x="378548" y="24218"/>
                  </a:lnTo>
                  <a:lnTo>
                    <a:pt x="346544" y="63449"/>
                  </a:lnTo>
                  <a:lnTo>
                    <a:pt x="335356" y="106730"/>
                  </a:lnTo>
                  <a:lnTo>
                    <a:pt x="333209" y="143471"/>
                  </a:lnTo>
                  <a:lnTo>
                    <a:pt x="333209" y="416433"/>
                  </a:lnTo>
                  <a:lnTo>
                    <a:pt x="426415" y="416433"/>
                  </a:lnTo>
                  <a:lnTo>
                    <a:pt x="426415" y="306781"/>
                  </a:lnTo>
                  <a:lnTo>
                    <a:pt x="432600" y="310629"/>
                  </a:lnTo>
                  <a:lnTo>
                    <a:pt x="473900" y="322605"/>
                  </a:lnTo>
                  <a:lnTo>
                    <a:pt x="496176" y="323697"/>
                  </a:lnTo>
                  <a:lnTo>
                    <a:pt x="513435" y="323227"/>
                  </a:lnTo>
                  <a:lnTo>
                    <a:pt x="557733" y="316115"/>
                  </a:lnTo>
                  <a:lnTo>
                    <a:pt x="579805" y="306781"/>
                  </a:lnTo>
                  <a:lnTo>
                    <a:pt x="581253" y="306057"/>
                  </a:lnTo>
                  <a:lnTo>
                    <a:pt x="614743" y="270903"/>
                  </a:lnTo>
                  <a:lnTo>
                    <a:pt x="623087" y="250786"/>
                  </a:lnTo>
                  <a:lnTo>
                    <a:pt x="624865" y="245541"/>
                  </a:lnTo>
                  <a:lnTo>
                    <a:pt x="628319" y="230746"/>
                  </a:lnTo>
                  <a:lnTo>
                    <a:pt x="630796" y="214337"/>
                  </a:lnTo>
                  <a:lnTo>
                    <a:pt x="632282" y="196329"/>
                  </a:lnTo>
                  <a:lnTo>
                    <a:pt x="632714" y="179057"/>
                  </a:lnTo>
                  <a:close/>
                </a:path>
                <a:path w="1499870" h="618490">
                  <a:moveTo>
                    <a:pt x="963688" y="242049"/>
                  </a:moveTo>
                  <a:lnTo>
                    <a:pt x="881849" y="242633"/>
                  </a:lnTo>
                  <a:lnTo>
                    <a:pt x="829983" y="242633"/>
                  </a:lnTo>
                  <a:lnTo>
                    <a:pt x="788441" y="236601"/>
                  </a:lnTo>
                  <a:lnTo>
                    <a:pt x="771347" y="193052"/>
                  </a:lnTo>
                  <a:lnTo>
                    <a:pt x="919467" y="193052"/>
                  </a:lnTo>
                  <a:lnTo>
                    <a:pt x="927684" y="192087"/>
                  </a:lnTo>
                  <a:lnTo>
                    <a:pt x="957389" y="167982"/>
                  </a:lnTo>
                  <a:lnTo>
                    <a:pt x="961301" y="128905"/>
                  </a:lnTo>
                  <a:lnTo>
                    <a:pt x="961301" y="116078"/>
                  </a:lnTo>
                  <a:lnTo>
                    <a:pt x="959319" y="90182"/>
                  </a:lnTo>
                  <a:lnTo>
                    <a:pt x="953630" y="68249"/>
                  </a:lnTo>
                  <a:lnTo>
                    <a:pt x="953389" y="67310"/>
                  </a:lnTo>
                  <a:lnTo>
                    <a:pt x="929640" y="30632"/>
                  </a:lnTo>
                  <a:lnTo>
                    <a:pt x="887437" y="7670"/>
                  </a:lnTo>
                  <a:lnTo>
                    <a:pt x="872769" y="4775"/>
                  </a:lnTo>
                  <a:lnTo>
                    <a:pt x="872769" y="128905"/>
                  </a:lnTo>
                  <a:lnTo>
                    <a:pt x="771347" y="128905"/>
                  </a:lnTo>
                  <a:lnTo>
                    <a:pt x="774776" y="90805"/>
                  </a:lnTo>
                  <a:lnTo>
                    <a:pt x="807478" y="68910"/>
                  </a:lnTo>
                  <a:lnTo>
                    <a:pt x="821766" y="68249"/>
                  </a:lnTo>
                  <a:lnTo>
                    <a:pt x="829310" y="68414"/>
                  </a:lnTo>
                  <a:lnTo>
                    <a:pt x="866711" y="84683"/>
                  </a:lnTo>
                  <a:lnTo>
                    <a:pt x="872769" y="128905"/>
                  </a:lnTo>
                  <a:lnTo>
                    <a:pt x="872769" y="4775"/>
                  </a:lnTo>
                  <a:lnTo>
                    <a:pt x="858418" y="1930"/>
                  </a:lnTo>
                  <a:lnTo>
                    <a:pt x="824128" y="12"/>
                  </a:lnTo>
                  <a:lnTo>
                    <a:pt x="804430" y="571"/>
                  </a:lnTo>
                  <a:lnTo>
                    <a:pt x="755230" y="9055"/>
                  </a:lnTo>
                  <a:lnTo>
                    <a:pt x="719404" y="27698"/>
                  </a:lnTo>
                  <a:lnTo>
                    <a:pt x="689749" y="68414"/>
                  </a:lnTo>
                  <a:lnTo>
                    <a:pt x="679983" y="110896"/>
                  </a:lnTo>
                  <a:lnTo>
                    <a:pt x="678141" y="145237"/>
                  </a:lnTo>
                  <a:lnTo>
                    <a:pt x="678141" y="177304"/>
                  </a:lnTo>
                  <a:lnTo>
                    <a:pt x="681939" y="224713"/>
                  </a:lnTo>
                  <a:lnTo>
                    <a:pt x="694042" y="262026"/>
                  </a:lnTo>
                  <a:lnTo>
                    <a:pt x="727240" y="296430"/>
                  </a:lnTo>
                  <a:lnTo>
                    <a:pt x="766673" y="310603"/>
                  </a:lnTo>
                  <a:lnTo>
                    <a:pt x="821182" y="314464"/>
                  </a:lnTo>
                  <a:lnTo>
                    <a:pt x="931684" y="314464"/>
                  </a:lnTo>
                  <a:lnTo>
                    <a:pt x="963434" y="242633"/>
                  </a:lnTo>
                  <a:lnTo>
                    <a:pt x="963688" y="242049"/>
                  </a:lnTo>
                  <a:close/>
                </a:path>
                <a:path w="1499870" h="618490">
                  <a:moveTo>
                    <a:pt x="982091" y="517194"/>
                  </a:moveTo>
                  <a:lnTo>
                    <a:pt x="965327" y="477469"/>
                  </a:lnTo>
                  <a:lnTo>
                    <a:pt x="912647" y="464820"/>
                  </a:lnTo>
                  <a:lnTo>
                    <a:pt x="865251" y="464820"/>
                  </a:lnTo>
                  <a:lnTo>
                    <a:pt x="851344" y="496328"/>
                  </a:lnTo>
                  <a:lnTo>
                    <a:pt x="917549" y="496328"/>
                  </a:lnTo>
                  <a:lnTo>
                    <a:pt x="923099" y="496722"/>
                  </a:lnTo>
                  <a:lnTo>
                    <a:pt x="945019" y="528078"/>
                  </a:lnTo>
                  <a:lnTo>
                    <a:pt x="945019" y="563384"/>
                  </a:lnTo>
                  <a:lnTo>
                    <a:pt x="945019" y="590753"/>
                  </a:lnTo>
                  <a:lnTo>
                    <a:pt x="897839" y="590753"/>
                  </a:lnTo>
                  <a:lnTo>
                    <a:pt x="891133" y="589229"/>
                  </a:lnTo>
                  <a:lnTo>
                    <a:pt x="883869" y="583158"/>
                  </a:lnTo>
                  <a:lnTo>
                    <a:pt x="882053" y="578497"/>
                  </a:lnTo>
                  <a:lnTo>
                    <a:pt x="882053" y="559358"/>
                  </a:lnTo>
                  <a:lnTo>
                    <a:pt x="884021" y="554367"/>
                  </a:lnTo>
                  <a:lnTo>
                    <a:pt x="891870" y="548881"/>
                  </a:lnTo>
                  <a:lnTo>
                    <a:pt x="899426" y="547497"/>
                  </a:lnTo>
                  <a:lnTo>
                    <a:pt x="921486" y="547497"/>
                  </a:lnTo>
                  <a:lnTo>
                    <a:pt x="945019" y="563384"/>
                  </a:lnTo>
                  <a:lnTo>
                    <a:pt x="945019" y="528078"/>
                  </a:lnTo>
                  <a:lnTo>
                    <a:pt x="904430" y="519836"/>
                  </a:lnTo>
                  <a:lnTo>
                    <a:pt x="890130" y="520522"/>
                  </a:lnTo>
                  <a:lnTo>
                    <a:pt x="853084" y="537222"/>
                  </a:lnTo>
                  <a:lnTo>
                    <a:pt x="844994" y="566331"/>
                  </a:lnTo>
                  <a:lnTo>
                    <a:pt x="844994" y="572795"/>
                  </a:lnTo>
                  <a:lnTo>
                    <a:pt x="865759" y="611784"/>
                  </a:lnTo>
                  <a:lnTo>
                    <a:pt x="902652" y="618401"/>
                  </a:lnTo>
                  <a:lnTo>
                    <a:pt x="962190" y="618401"/>
                  </a:lnTo>
                  <a:lnTo>
                    <a:pt x="970318" y="616394"/>
                  </a:lnTo>
                  <a:lnTo>
                    <a:pt x="979741" y="608355"/>
                  </a:lnTo>
                  <a:lnTo>
                    <a:pt x="982091" y="601141"/>
                  </a:lnTo>
                  <a:lnTo>
                    <a:pt x="982091" y="590753"/>
                  </a:lnTo>
                  <a:lnTo>
                    <a:pt x="982091" y="547497"/>
                  </a:lnTo>
                  <a:lnTo>
                    <a:pt x="982091" y="528078"/>
                  </a:lnTo>
                  <a:lnTo>
                    <a:pt x="982091" y="517194"/>
                  </a:lnTo>
                  <a:close/>
                </a:path>
                <a:path w="1499870" h="618490">
                  <a:moveTo>
                    <a:pt x="1201343" y="8178"/>
                  </a:moveTo>
                  <a:lnTo>
                    <a:pt x="1131176" y="8115"/>
                  </a:lnTo>
                  <a:lnTo>
                    <a:pt x="1086396" y="10795"/>
                  </a:lnTo>
                  <a:lnTo>
                    <a:pt x="1040688" y="25869"/>
                  </a:lnTo>
                  <a:lnTo>
                    <a:pt x="1011529" y="57137"/>
                  </a:lnTo>
                  <a:lnTo>
                    <a:pt x="999197" y="106819"/>
                  </a:lnTo>
                  <a:lnTo>
                    <a:pt x="998689" y="122478"/>
                  </a:lnTo>
                  <a:lnTo>
                    <a:pt x="998689" y="314363"/>
                  </a:lnTo>
                  <a:lnTo>
                    <a:pt x="1088974" y="314363"/>
                  </a:lnTo>
                  <a:lnTo>
                    <a:pt x="1088974" y="119570"/>
                  </a:lnTo>
                  <a:lnTo>
                    <a:pt x="1089660" y="112572"/>
                  </a:lnTo>
                  <a:lnTo>
                    <a:pt x="1116812" y="82829"/>
                  </a:lnTo>
                  <a:lnTo>
                    <a:pt x="1147597" y="79908"/>
                  </a:lnTo>
                  <a:lnTo>
                    <a:pt x="1169657" y="79908"/>
                  </a:lnTo>
                  <a:lnTo>
                    <a:pt x="1201343" y="8178"/>
                  </a:lnTo>
                  <a:close/>
                </a:path>
                <a:path w="1499870" h="618490">
                  <a:moveTo>
                    <a:pt x="1499450" y="118414"/>
                  </a:moveTo>
                  <a:lnTo>
                    <a:pt x="1490726" y="67449"/>
                  </a:lnTo>
                  <a:lnTo>
                    <a:pt x="1464576" y="33553"/>
                  </a:lnTo>
                  <a:lnTo>
                    <a:pt x="1420088" y="14528"/>
                  </a:lnTo>
                  <a:lnTo>
                    <a:pt x="1356410" y="8191"/>
                  </a:lnTo>
                  <a:lnTo>
                    <a:pt x="1253871" y="8191"/>
                  </a:lnTo>
                  <a:lnTo>
                    <a:pt x="1222146" y="79921"/>
                  </a:lnTo>
                  <a:lnTo>
                    <a:pt x="1350543" y="79921"/>
                  </a:lnTo>
                  <a:lnTo>
                    <a:pt x="1359725" y="80098"/>
                  </a:lnTo>
                  <a:lnTo>
                    <a:pt x="1403019" y="95948"/>
                  </a:lnTo>
                  <a:lnTo>
                    <a:pt x="1409179" y="134162"/>
                  </a:lnTo>
                  <a:lnTo>
                    <a:pt x="1408595" y="133883"/>
                  </a:lnTo>
                  <a:lnTo>
                    <a:pt x="1408595" y="215798"/>
                  </a:lnTo>
                  <a:lnTo>
                    <a:pt x="1408595" y="249631"/>
                  </a:lnTo>
                  <a:lnTo>
                    <a:pt x="1346441" y="249631"/>
                  </a:lnTo>
                  <a:lnTo>
                    <a:pt x="1308341" y="237680"/>
                  </a:lnTo>
                  <a:lnTo>
                    <a:pt x="1303058" y="217563"/>
                  </a:lnTo>
                  <a:lnTo>
                    <a:pt x="1303058" y="213474"/>
                  </a:lnTo>
                  <a:lnTo>
                    <a:pt x="1326883" y="182638"/>
                  </a:lnTo>
                  <a:lnTo>
                    <a:pt x="1349959" y="180822"/>
                  </a:lnTo>
                  <a:lnTo>
                    <a:pt x="1358163" y="180822"/>
                  </a:lnTo>
                  <a:lnTo>
                    <a:pt x="1398917" y="189280"/>
                  </a:lnTo>
                  <a:lnTo>
                    <a:pt x="1408595" y="215798"/>
                  </a:lnTo>
                  <a:lnTo>
                    <a:pt x="1408595" y="133883"/>
                  </a:lnTo>
                  <a:lnTo>
                    <a:pt x="1369910" y="121031"/>
                  </a:lnTo>
                  <a:lnTo>
                    <a:pt x="1332382" y="118414"/>
                  </a:lnTo>
                  <a:lnTo>
                    <a:pt x="1304137" y="119773"/>
                  </a:lnTo>
                  <a:lnTo>
                    <a:pt x="1259281" y="130708"/>
                  </a:lnTo>
                  <a:lnTo>
                    <a:pt x="1220698" y="168783"/>
                  </a:lnTo>
                  <a:lnTo>
                    <a:pt x="1213370" y="210553"/>
                  </a:lnTo>
                  <a:lnTo>
                    <a:pt x="1213459" y="225437"/>
                  </a:lnTo>
                  <a:lnTo>
                    <a:pt x="1222641" y="269443"/>
                  </a:lnTo>
                  <a:lnTo>
                    <a:pt x="1254188" y="300659"/>
                  </a:lnTo>
                  <a:lnTo>
                    <a:pt x="1298740" y="312826"/>
                  </a:lnTo>
                  <a:lnTo>
                    <a:pt x="1328864" y="314375"/>
                  </a:lnTo>
                  <a:lnTo>
                    <a:pt x="1432623" y="314375"/>
                  </a:lnTo>
                  <a:lnTo>
                    <a:pt x="1472285" y="309511"/>
                  </a:lnTo>
                  <a:lnTo>
                    <a:pt x="1497482" y="276707"/>
                  </a:lnTo>
                  <a:lnTo>
                    <a:pt x="1499450" y="254304"/>
                  </a:lnTo>
                  <a:lnTo>
                    <a:pt x="1499450" y="249631"/>
                  </a:lnTo>
                  <a:lnTo>
                    <a:pt x="1499450" y="180822"/>
                  </a:lnTo>
                  <a:lnTo>
                    <a:pt x="1499450" y="134162"/>
                  </a:lnTo>
                  <a:lnTo>
                    <a:pt x="1499450" y="118414"/>
                  </a:lnTo>
                  <a:close/>
                </a:path>
              </a:pathLst>
            </a:custGeom>
            <a:solidFill>
              <a:srgbClr val="001F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8">
              <a:extLst>
                <a:ext uri="{FF2B5EF4-FFF2-40B4-BE49-F238E27FC236}">
                  <a16:creationId xmlns:a16="http://schemas.microsoft.com/office/drawing/2014/main" id="{A76AB5CD-7A33-B4D3-D410-E5D3710148D7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62865" y="1273712"/>
              <a:ext cx="137109" cy="153581"/>
            </a:xfrm>
            <a:prstGeom prst="rect">
              <a:avLst/>
            </a:prstGeom>
          </p:spPr>
        </p:pic>
        <p:pic>
          <p:nvPicPr>
            <p:cNvPr id="12" name="object 9">
              <a:extLst>
                <a:ext uri="{FF2B5EF4-FFF2-40B4-BE49-F238E27FC236}">
                  <a16:creationId xmlns:a16="http://schemas.microsoft.com/office/drawing/2014/main" id="{BD3E0309-1F0A-FCD0-07DE-E99C2B87CECC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07906" y="1269579"/>
              <a:ext cx="331991" cy="157721"/>
            </a:xfrm>
            <a:prstGeom prst="rect">
              <a:avLst/>
            </a:prstGeom>
          </p:spPr>
        </p:pic>
        <p:sp>
          <p:nvSpPr>
            <p:cNvPr id="13" name="object 10">
              <a:extLst>
                <a:ext uri="{FF2B5EF4-FFF2-40B4-BE49-F238E27FC236}">
                  <a16:creationId xmlns:a16="http://schemas.microsoft.com/office/drawing/2014/main" id="{8CA052C1-34C5-1F34-553D-790F9BD382EF}"/>
                </a:ext>
              </a:extLst>
            </p:cNvPr>
            <p:cNvSpPr/>
            <p:nvPr/>
          </p:nvSpPr>
          <p:spPr>
            <a:xfrm>
              <a:off x="558101" y="808913"/>
              <a:ext cx="1897380" cy="618490"/>
            </a:xfrm>
            <a:custGeom>
              <a:avLst/>
              <a:gdLst/>
              <a:ahLst/>
              <a:cxnLst/>
              <a:rect l="l" t="t" r="r" b="b"/>
              <a:pathLst>
                <a:path w="1897380" h="618490">
                  <a:moveTo>
                    <a:pt x="439699" y="0"/>
                  </a:moveTo>
                  <a:lnTo>
                    <a:pt x="233438" y="0"/>
                  </a:lnTo>
                  <a:lnTo>
                    <a:pt x="186385" y="4737"/>
                  </a:lnTo>
                  <a:lnTo>
                    <a:pt x="142570" y="18338"/>
                  </a:lnTo>
                  <a:lnTo>
                    <a:pt x="102908" y="39865"/>
                  </a:lnTo>
                  <a:lnTo>
                    <a:pt x="68364" y="68364"/>
                  </a:lnTo>
                  <a:lnTo>
                    <a:pt x="39865" y="102920"/>
                  </a:lnTo>
                  <a:lnTo>
                    <a:pt x="18338" y="142570"/>
                  </a:lnTo>
                  <a:lnTo>
                    <a:pt x="4737" y="186385"/>
                  </a:lnTo>
                  <a:lnTo>
                    <a:pt x="0" y="233438"/>
                  </a:lnTo>
                  <a:lnTo>
                    <a:pt x="4737" y="280479"/>
                  </a:lnTo>
                  <a:lnTo>
                    <a:pt x="18338" y="324294"/>
                  </a:lnTo>
                  <a:lnTo>
                    <a:pt x="39865" y="363956"/>
                  </a:lnTo>
                  <a:lnTo>
                    <a:pt x="68364" y="398500"/>
                  </a:lnTo>
                  <a:lnTo>
                    <a:pt x="102908" y="426999"/>
                  </a:lnTo>
                  <a:lnTo>
                    <a:pt x="142570" y="448525"/>
                  </a:lnTo>
                  <a:lnTo>
                    <a:pt x="186385" y="462127"/>
                  </a:lnTo>
                  <a:lnTo>
                    <a:pt x="233426" y="466877"/>
                  </a:lnTo>
                  <a:lnTo>
                    <a:pt x="233426" y="194437"/>
                  </a:lnTo>
                  <a:lnTo>
                    <a:pt x="232054" y="187007"/>
                  </a:lnTo>
                  <a:lnTo>
                    <a:pt x="229069" y="180136"/>
                  </a:lnTo>
                  <a:lnTo>
                    <a:pt x="216433" y="151523"/>
                  </a:lnTo>
                  <a:lnTo>
                    <a:pt x="372757" y="151523"/>
                  </a:lnTo>
                  <a:lnTo>
                    <a:pt x="439699" y="0"/>
                  </a:lnTo>
                  <a:close/>
                </a:path>
                <a:path w="1897380" h="618490">
                  <a:moveTo>
                    <a:pt x="998651" y="8102"/>
                  </a:moveTo>
                  <a:lnTo>
                    <a:pt x="859751" y="8166"/>
                  </a:lnTo>
                  <a:lnTo>
                    <a:pt x="811504" y="11620"/>
                  </a:lnTo>
                  <a:lnTo>
                    <a:pt x="765822" y="26593"/>
                  </a:lnTo>
                  <a:lnTo>
                    <a:pt x="734885" y="60363"/>
                  </a:lnTo>
                  <a:lnTo>
                    <a:pt x="727849" y="98564"/>
                  </a:lnTo>
                  <a:lnTo>
                    <a:pt x="727849" y="109639"/>
                  </a:lnTo>
                  <a:lnTo>
                    <a:pt x="739394" y="156768"/>
                  </a:lnTo>
                  <a:lnTo>
                    <a:pt x="775931" y="188963"/>
                  </a:lnTo>
                  <a:lnTo>
                    <a:pt x="817549" y="197700"/>
                  </a:lnTo>
                  <a:lnTo>
                    <a:pt x="874991" y="201790"/>
                  </a:lnTo>
                  <a:lnTo>
                    <a:pt x="884339" y="202615"/>
                  </a:lnTo>
                  <a:lnTo>
                    <a:pt x="907237" y="216179"/>
                  </a:lnTo>
                  <a:lnTo>
                    <a:pt x="907237" y="231343"/>
                  </a:lnTo>
                  <a:lnTo>
                    <a:pt x="865632" y="243776"/>
                  </a:lnTo>
                  <a:lnTo>
                    <a:pt x="756031" y="243725"/>
                  </a:lnTo>
                  <a:lnTo>
                    <a:pt x="724789" y="314350"/>
                  </a:lnTo>
                  <a:lnTo>
                    <a:pt x="862685" y="314350"/>
                  </a:lnTo>
                  <a:lnTo>
                    <a:pt x="894969" y="313118"/>
                  </a:lnTo>
                  <a:lnTo>
                    <a:pt x="945680" y="302539"/>
                  </a:lnTo>
                  <a:lnTo>
                    <a:pt x="978217" y="279806"/>
                  </a:lnTo>
                  <a:lnTo>
                    <a:pt x="994346" y="244221"/>
                  </a:lnTo>
                  <a:lnTo>
                    <a:pt x="996353" y="221615"/>
                  </a:lnTo>
                  <a:lnTo>
                    <a:pt x="996353" y="211696"/>
                  </a:lnTo>
                  <a:lnTo>
                    <a:pt x="989355" y="170688"/>
                  </a:lnTo>
                  <a:lnTo>
                    <a:pt x="964031" y="140411"/>
                  </a:lnTo>
                  <a:lnTo>
                    <a:pt x="927328" y="125539"/>
                  </a:lnTo>
                  <a:lnTo>
                    <a:pt x="848626" y="117221"/>
                  </a:lnTo>
                  <a:lnTo>
                    <a:pt x="839279" y="116179"/>
                  </a:lnTo>
                  <a:lnTo>
                    <a:pt x="816381" y="103619"/>
                  </a:lnTo>
                  <a:lnTo>
                    <a:pt x="816381" y="97396"/>
                  </a:lnTo>
                  <a:lnTo>
                    <a:pt x="816381" y="89623"/>
                  </a:lnTo>
                  <a:lnTo>
                    <a:pt x="853897" y="79895"/>
                  </a:lnTo>
                  <a:lnTo>
                    <a:pt x="966939" y="79895"/>
                  </a:lnTo>
                  <a:lnTo>
                    <a:pt x="998651" y="8102"/>
                  </a:lnTo>
                  <a:close/>
                </a:path>
                <a:path w="1897380" h="618490">
                  <a:moveTo>
                    <a:pt x="1897011" y="399757"/>
                  </a:moveTo>
                  <a:lnTo>
                    <a:pt x="1880577" y="399173"/>
                  </a:lnTo>
                  <a:lnTo>
                    <a:pt x="1865579" y="399173"/>
                  </a:lnTo>
                  <a:lnTo>
                    <a:pt x="1824634" y="404990"/>
                  </a:lnTo>
                  <a:lnTo>
                    <a:pt x="1796135" y="436854"/>
                  </a:lnTo>
                  <a:lnTo>
                    <a:pt x="1792312" y="470090"/>
                  </a:lnTo>
                  <a:lnTo>
                    <a:pt x="1792312" y="618388"/>
                  </a:lnTo>
                  <a:lnTo>
                    <a:pt x="1830565" y="618388"/>
                  </a:lnTo>
                  <a:lnTo>
                    <a:pt x="1830552" y="496316"/>
                  </a:lnTo>
                  <a:lnTo>
                    <a:pt x="1871878" y="496316"/>
                  </a:lnTo>
                  <a:lnTo>
                    <a:pt x="1885797" y="464794"/>
                  </a:lnTo>
                  <a:lnTo>
                    <a:pt x="1830590" y="464794"/>
                  </a:lnTo>
                  <a:lnTo>
                    <a:pt x="1830793" y="457822"/>
                  </a:lnTo>
                  <a:lnTo>
                    <a:pt x="1859407" y="430669"/>
                  </a:lnTo>
                  <a:lnTo>
                    <a:pt x="1883219" y="430987"/>
                  </a:lnTo>
                  <a:lnTo>
                    <a:pt x="1897011" y="399757"/>
                  </a:lnTo>
                  <a:close/>
                </a:path>
              </a:pathLst>
            </a:custGeom>
            <a:solidFill>
              <a:srgbClr val="001F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1">
              <a:extLst>
                <a:ext uri="{FF2B5EF4-FFF2-40B4-BE49-F238E27FC236}">
                  <a16:creationId xmlns:a16="http://schemas.microsoft.com/office/drawing/2014/main" id="{951216AD-8F51-46A6-F450-41493BD72C01}"/>
                </a:ext>
              </a:extLst>
            </p:cNvPr>
            <p:cNvSpPr/>
            <p:nvPr/>
          </p:nvSpPr>
          <p:spPr>
            <a:xfrm>
              <a:off x="724581" y="960427"/>
              <a:ext cx="440055" cy="467359"/>
            </a:xfrm>
            <a:custGeom>
              <a:avLst/>
              <a:gdLst/>
              <a:ahLst/>
              <a:cxnLst/>
              <a:rect l="l" t="t" r="r" b="b"/>
              <a:pathLst>
                <a:path w="440055" h="467359">
                  <a:moveTo>
                    <a:pt x="206273" y="0"/>
                  </a:moveTo>
                  <a:lnTo>
                    <a:pt x="190665" y="35483"/>
                  </a:lnTo>
                  <a:lnTo>
                    <a:pt x="189280" y="42913"/>
                  </a:lnTo>
                  <a:lnTo>
                    <a:pt x="189280" y="279793"/>
                  </a:lnTo>
                  <a:lnTo>
                    <a:pt x="186485" y="293633"/>
                  </a:lnTo>
                  <a:lnTo>
                    <a:pt x="178863" y="304936"/>
                  </a:lnTo>
                  <a:lnTo>
                    <a:pt x="167560" y="312558"/>
                  </a:lnTo>
                  <a:lnTo>
                    <a:pt x="153720" y="315353"/>
                  </a:lnTo>
                  <a:lnTo>
                    <a:pt x="66954" y="315353"/>
                  </a:lnTo>
                  <a:lnTo>
                    <a:pt x="0" y="466877"/>
                  </a:lnTo>
                  <a:lnTo>
                    <a:pt x="206311" y="466877"/>
                  </a:lnTo>
                  <a:lnTo>
                    <a:pt x="253359" y="462134"/>
                  </a:lnTo>
                  <a:lnTo>
                    <a:pt x="297178" y="448533"/>
                  </a:lnTo>
                  <a:lnTo>
                    <a:pt x="336831" y="427011"/>
                  </a:lnTo>
                  <a:lnTo>
                    <a:pt x="371379" y="398506"/>
                  </a:lnTo>
                  <a:lnTo>
                    <a:pt x="399884" y="363959"/>
                  </a:lnTo>
                  <a:lnTo>
                    <a:pt x="421406" y="324306"/>
                  </a:lnTo>
                  <a:lnTo>
                    <a:pt x="435007" y="280486"/>
                  </a:lnTo>
                  <a:lnTo>
                    <a:pt x="439750" y="233438"/>
                  </a:lnTo>
                  <a:lnTo>
                    <a:pt x="435005" y="186391"/>
                  </a:lnTo>
                  <a:lnTo>
                    <a:pt x="421398" y="142571"/>
                  </a:lnTo>
                  <a:lnTo>
                    <a:pt x="399868" y="102918"/>
                  </a:lnTo>
                  <a:lnTo>
                    <a:pt x="371355" y="68370"/>
                  </a:lnTo>
                  <a:lnTo>
                    <a:pt x="336800" y="39866"/>
                  </a:lnTo>
                  <a:lnTo>
                    <a:pt x="297141" y="18343"/>
                  </a:lnTo>
                  <a:lnTo>
                    <a:pt x="253319" y="4742"/>
                  </a:lnTo>
                  <a:lnTo>
                    <a:pt x="206273" y="0"/>
                  </a:lnTo>
                  <a:close/>
                </a:path>
              </a:pathLst>
            </a:custGeom>
            <a:solidFill>
              <a:srgbClr val="FFD1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173040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object 6">
            <a:extLst>
              <a:ext uri="{FF2B5EF4-FFF2-40B4-BE49-F238E27FC236}">
                <a16:creationId xmlns:a16="http://schemas.microsoft.com/office/drawing/2014/main" id="{C8C8EDBC-9441-20FC-CF40-B6B759B6517B}"/>
              </a:ext>
            </a:extLst>
          </p:cNvPr>
          <p:cNvGrpSpPr/>
          <p:nvPr userDrawn="1"/>
        </p:nvGrpSpPr>
        <p:grpSpPr>
          <a:xfrm>
            <a:off x="9461500" y="5529634"/>
            <a:ext cx="906271" cy="220291"/>
            <a:chOff x="558102" y="808897"/>
            <a:chExt cx="2544445" cy="618490"/>
          </a:xfrm>
        </p:grpSpPr>
        <p:sp>
          <p:nvSpPr>
            <p:cNvPr id="10" name="object 7">
              <a:extLst>
                <a:ext uri="{FF2B5EF4-FFF2-40B4-BE49-F238E27FC236}">
                  <a16:creationId xmlns:a16="http://schemas.microsoft.com/office/drawing/2014/main" id="{E9E068A6-1D63-1701-FA21-1F82F6C5550C}"/>
                </a:ext>
              </a:extLst>
            </p:cNvPr>
            <p:cNvSpPr/>
            <p:nvPr/>
          </p:nvSpPr>
          <p:spPr>
            <a:xfrm>
              <a:off x="1602524" y="808900"/>
              <a:ext cx="1499870" cy="618490"/>
            </a:xfrm>
            <a:custGeom>
              <a:avLst/>
              <a:gdLst/>
              <a:ahLst/>
              <a:cxnLst/>
              <a:rect l="l" t="t" r="r" b="b"/>
              <a:pathLst>
                <a:path w="1499870" h="618490">
                  <a:moveTo>
                    <a:pt x="287845" y="8115"/>
                  </a:moveTo>
                  <a:lnTo>
                    <a:pt x="194627" y="8115"/>
                  </a:lnTo>
                  <a:lnTo>
                    <a:pt x="194627" y="212293"/>
                  </a:lnTo>
                  <a:lnTo>
                    <a:pt x="194030" y="219303"/>
                  </a:lnTo>
                  <a:lnTo>
                    <a:pt x="165201" y="249326"/>
                  </a:lnTo>
                  <a:lnTo>
                    <a:pt x="144208" y="250786"/>
                  </a:lnTo>
                  <a:lnTo>
                    <a:pt x="136144" y="250634"/>
                  </a:lnTo>
                  <a:lnTo>
                    <a:pt x="98475" y="235826"/>
                  </a:lnTo>
                  <a:lnTo>
                    <a:pt x="93205" y="212293"/>
                  </a:lnTo>
                  <a:lnTo>
                    <a:pt x="93205" y="8115"/>
                  </a:lnTo>
                  <a:lnTo>
                    <a:pt x="0" y="8115"/>
                  </a:lnTo>
                  <a:lnTo>
                    <a:pt x="0" y="208216"/>
                  </a:lnTo>
                  <a:lnTo>
                    <a:pt x="508" y="223901"/>
                  </a:lnTo>
                  <a:lnTo>
                    <a:pt x="8204" y="263042"/>
                  </a:lnTo>
                  <a:lnTo>
                    <a:pt x="33997" y="298615"/>
                  </a:lnTo>
                  <a:lnTo>
                    <a:pt x="78841" y="317855"/>
                  </a:lnTo>
                  <a:lnTo>
                    <a:pt x="125831" y="323342"/>
                  </a:lnTo>
                  <a:lnTo>
                    <a:pt x="144208" y="323697"/>
                  </a:lnTo>
                  <a:lnTo>
                    <a:pt x="162331" y="323342"/>
                  </a:lnTo>
                  <a:lnTo>
                    <a:pt x="208991" y="317855"/>
                  </a:lnTo>
                  <a:lnTo>
                    <a:pt x="253834" y="298615"/>
                  </a:lnTo>
                  <a:lnTo>
                    <a:pt x="279628" y="263042"/>
                  </a:lnTo>
                  <a:lnTo>
                    <a:pt x="287337" y="223901"/>
                  </a:lnTo>
                  <a:lnTo>
                    <a:pt x="287845" y="208216"/>
                  </a:lnTo>
                  <a:lnTo>
                    <a:pt x="287845" y="8115"/>
                  </a:lnTo>
                  <a:close/>
                </a:path>
                <a:path w="1499870" h="618490">
                  <a:moveTo>
                    <a:pt x="632714" y="179057"/>
                  </a:moveTo>
                  <a:lnTo>
                    <a:pt x="632269" y="127406"/>
                  </a:lnTo>
                  <a:lnTo>
                    <a:pt x="624560" y="77000"/>
                  </a:lnTo>
                  <a:lnTo>
                    <a:pt x="606806" y="40690"/>
                  </a:lnTo>
                  <a:lnTo>
                    <a:pt x="565886" y="11557"/>
                  </a:lnTo>
                  <a:lnTo>
                    <a:pt x="538302" y="4254"/>
                  </a:lnTo>
                  <a:lnTo>
                    <a:pt x="538302" y="185470"/>
                  </a:lnTo>
                  <a:lnTo>
                    <a:pt x="538238" y="189903"/>
                  </a:lnTo>
                  <a:lnTo>
                    <a:pt x="531647" y="232918"/>
                  </a:lnTo>
                  <a:lnTo>
                    <a:pt x="490816" y="250621"/>
                  </a:lnTo>
                  <a:lnTo>
                    <a:pt x="482701" y="250786"/>
                  </a:lnTo>
                  <a:lnTo>
                    <a:pt x="474840" y="250621"/>
                  </a:lnTo>
                  <a:lnTo>
                    <a:pt x="438150" y="238252"/>
                  </a:lnTo>
                  <a:lnTo>
                    <a:pt x="433832" y="233400"/>
                  </a:lnTo>
                  <a:lnTo>
                    <a:pt x="426580" y="195186"/>
                  </a:lnTo>
                  <a:lnTo>
                    <a:pt x="426415" y="143471"/>
                  </a:lnTo>
                  <a:lnTo>
                    <a:pt x="426580" y="132651"/>
                  </a:lnTo>
                  <a:lnTo>
                    <a:pt x="433832" y="90309"/>
                  </a:lnTo>
                  <a:lnTo>
                    <a:pt x="438150" y="85458"/>
                  </a:lnTo>
                  <a:lnTo>
                    <a:pt x="442429" y="80594"/>
                  </a:lnTo>
                  <a:lnTo>
                    <a:pt x="482701" y="72923"/>
                  </a:lnTo>
                  <a:lnTo>
                    <a:pt x="490562" y="73088"/>
                  </a:lnTo>
                  <a:lnTo>
                    <a:pt x="531545" y="90805"/>
                  </a:lnTo>
                  <a:lnTo>
                    <a:pt x="538175" y="132651"/>
                  </a:lnTo>
                  <a:lnTo>
                    <a:pt x="538302" y="185470"/>
                  </a:lnTo>
                  <a:lnTo>
                    <a:pt x="538302" y="4254"/>
                  </a:lnTo>
                  <a:lnTo>
                    <a:pt x="537692" y="4114"/>
                  </a:lnTo>
                  <a:lnTo>
                    <a:pt x="521538" y="1828"/>
                  </a:lnTo>
                  <a:lnTo>
                    <a:pt x="503986" y="457"/>
                  </a:lnTo>
                  <a:lnTo>
                    <a:pt x="485038" y="0"/>
                  </a:lnTo>
                  <a:lnTo>
                    <a:pt x="465543" y="482"/>
                  </a:lnTo>
                  <a:lnTo>
                    <a:pt x="415861" y="7594"/>
                  </a:lnTo>
                  <a:lnTo>
                    <a:pt x="378548" y="24218"/>
                  </a:lnTo>
                  <a:lnTo>
                    <a:pt x="346544" y="63449"/>
                  </a:lnTo>
                  <a:lnTo>
                    <a:pt x="335356" y="106730"/>
                  </a:lnTo>
                  <a:lnTo>
                    <a:pt x="333209" y="143471"/>
                  </a:lnTo>
                  <a:lnTo>
                    <a:pt x="333209" y="416433"/>
                  </a:lnTo>
                  <a:lnTo>
                    <a:pt x="426415" y="416433"/>
                  </a:lnTo>
                  <a:lnTo>
                    <a:pt x="426415" y="306781"/>
                  </a:lnTo>
                  <a:lnTo>
                    <a:pt x="432600" y="310629"/>
                  </a:lnTo>
                  <a:lnTo>
                    <a:pt x="473900" y="322605"/>
                  </a:lnTo>
                  <a:lnTo>
                    <a:pt x="496176" y="323697"/>
                  </a:lnTo>
                  <a:lnTo>
                    <a:pt x="513435" y="323227"/>
                  </a:lnTo>
                  <a:lnTo>
                    <a:pt x="557733" y="316115"/>
                  </a:lnTo>
                  <a:lnTo>
                    <a:pt x="579805" y="306781"/>
                  </a:lnTo>
                  <a:lnTo>
                    <a:pt x="581253" y="306057"/>
                  </a:lnTo>
                  <a:lnTo>
                    <a:pt x="614743" y="270903"/>
                  </a:lnTo>
                  <a:lnTo>
                    <a:pt x="623087" y="250786"/>
                  </a:lnTo>
                  <a:lnTo>
                    <a:pt x="624865" y="245541"/>
                  </a:lnTo>
                  <a:lnTo>
                    <a:pt x="628319" y="230746"/>
                  </a:lnTo>
                  <a:lnTo>
                    <a:pt x="630796" y="214337"/>
                  </a:lnTo>
                  <a:lnTo>
                    <a:pt x="632282" y="196329"/>
                  </a:lnTo>
                  <a:lnTo>
                    <a:pt x="632714" y="179057"/>
                  </a:lnTo>
                  <a:close/>
                </a:path>
                <a:path w="1499870" h="618490">
                  <a:moveTo>
                    <a:pt x="963688" y="242049"/>
                  </a:moveTo>
                  <a:lnTo>
                    <a:pt x="881849" y="242633"/>
                  </a:lnTo>
                  <a:lnTo>
                    <a:pt x="829983" y="242633"/>
                  </a:lnTo>
                  <a:lnTo>
                    <a:pt x="788441" y="236601"/>
                  </a:lnTo>
                  <a:lnTo>
                    <a:pt x="771347" y="193052"/>
                  </a:lnTo>
                  <a:lnTo>
                    <a:pt x="919467" y="193052"/>
                  </a:lnTo>
                  <a:lnTo>
                    <a:pt x="927684" y="192087"/>
                  </a:lnTo>
                  <a:lnTo>
                    <a:pt x="957389" y="167982"/>
                  </a:lnTo>
                  <a:lnTo>
                    <a:pt x="961301" y="128905"/>
                  </a:lnTo>
                  <a:lnTo>
                    <a:pt x="961301" y="116078"/>
                  </a:lnTo>
                  <a:lnTo>
                    <a:pt x="959319" y="90182"/>
                  </a:lnTo>
                  <a:lnTo>
                    <a:pt x="953630" y="68249"/>
                  </a:lnTo>
                  <a:lnTo>
                    <a:pt x="953389" y="67310"/>
                  </a:lnTo>
                  <a:lnTo>
                    <a:pt x="929640" y="30632"/>
                  </a:lnTo>
                  <a:lnTo>
                    <a:pt x="887437" y="7670"/>
                  </a:lnTo>
                  <a:lnTo>
                    <a:pt x="872769" y="4775"/>
                  </a:lnTo>
                  <a:lnTo>
                    <a:pt x="872769" y="128905"/>
                  </a:lnTo>
                  <a:lnTo>
                    <a:pt x="771347" y="128905"/>
                  </a:lnTo>
                  <a:lnTo>
                    <a:pt x="774776" y="90805"/>
                  </a:lnTo>
                  <a:lnTo>
                    <a:pt x="807478" y="68910"/>
                  </a:lnTo>
                  <a:lnTo>
                    <a:pt x="821766" y="68249"/>
                  </a:lnTo>
                  <a:lnTo>
                    <a:pt x="829310" y="68414"/>
                  </a:lnTo>
                  <a:lnTo>
                    <a:pt x="866711" y="84683"/>
                  </a:lnTo>
                  <a:lnTo>
                    <a:pt x="872769" y="128905"/>
                  </a:lnTo>
                  <a:lnTo>
                    <a:pt x="872769" y="4775"/>
                  </a:lnTo>
                  <a:lnTo>
                    <a:pt x="858418" y="1930"/>
                  </a:lnTo>
                  <a:lnTo>
                    <a:pt x="824128" y="12"/>
                  </a:lnTo>
                  <a:lnTo>
                    <a:pt x="804430" y="571"/>
                  </a:lnTo>
                  <a:lnTo>
                    <a:pt x="755230" y="9055"/>
                  </a:lnTo>
                  <a:lnTo>
                    <a:pt x="719404" y="27698"/>
                  </a:lnTo>
                  <a:lnTo>
                    <a:pt x="689749" y="68414"/>
                  </a:lnTo>
                  <a:lnTo>
                    <a:pt x="679983" y="110896"/>
                  </a:lnTo>
                  <a:lnTo>
                    <a:pt x="678141" y="145237"/>
                  </a:lnTo>
                  <a:lnTo>
                    <a:pt x="678141" y="177304"/>
                  </a:lnTo>
                  <a:lnTo>
                    <a:pt x="681939" y="224713"/>
                  </a:lnTo>
                  <a:lnTo>
                    <a:pt x="694042" y="262026"/>
                  </a:lnTo>
                  <a:lnTo>
                    <a:pt x="727240" y="296430"/>
                  </a:lnTo>
                  <a:lnTo>
                    <a:pt x="766673" y="310603"/>
                  </a:lnTo>
                  <a:lnTo>
                    <a:pt x="821182" y="314464"/>
                  </a:lnTo>
                  <a:lnTo>
                    <a:pt x="931684" y="314464"/>
                  </a:lnTo>
                  <a:lnTo>
                    <a:pt x="963434" y="242633"/>
                  </a:lnTo>
                  <a:lnTo>
                    <a:pt x="963688" y="242049"/>
                  </a:lnTo>
                  <a:close/>
                </a:path>
                <a:path w="1499870" h="618490">
                  <a:moveTo>
                    <a:pt x="982091" y="517194"/>
                  </a:moveTo>
                  <a:lnTo>
                    <a:pt x="965327" y="477469"/>
                  </a:lnTo>
                  <a:lnTo>
                    <a:pt x="912647" y="464820"/>
                  </a:lnTo>
                  <a:lnTo>
                    <a:pt x="865251" y="464820"/>
                  </a:lnTo>
                  <a:lnTo>
                    <a:pt x="851344" y="496328"/>
                  </a:lnTo>
                  <a:lnTo>
                    <a:pt x="917549" y="496328"/>
                  </a:lnTo>
                  <a:lnTo>
                    <a:pt x="923099" y="496722"/>
                  </a:lnTo>
                  <a:lnTo>
                    <a:pt x="945019" y="528078"/>
                  </a:lnTo>
                  <a:lnTo>
                    <a:pt x="945019" y="563384"/>
                  </a:lnTo>
                  <a:lnTo>
                    <a:pt x="945019" y="590753"/>
                  </a:lnTo>
                  <a:lnTo>
                    <a:pt x="897839" y="590753"/>
                  </a:lnTo>
                  <a:lnTo>
                    <a:pt x="891133" y="589229"/>
                  </a:lnTo>
                  <a:lnTo>
                    <a:pt x="883869" y="583158"/>
                  </a:lnTo>
                  <a:lnTo>
                    <a:pt x="882053" y="578497"/>
                  </a:lnTo>
                  <a:lnTo>
                    <a:pt x="882053" y="559358"/>
                  </a:lnTo>
                  <a:lnTo>
                    <a:pt x="884021" y="554367"/>
                  </a:lnTo>
                  <a:lnTo>
                    <a:pt x="891870" y="548881"/>
                  </a:lnTo>
                  <a:lnTo>
                    <a:pt x="899426" y="547497"/>
                  </a:lnTo>
                  <a:lnTo>
                    <a:pt x="921486" y="547497"/>
                  </a:lnTo>
                  <a:lnTo>
                    <a:pt x="945019" y="563384"/>
                  </a:lnTo>
                  <a:lnTo>
                    <a:pt x="945019" y="528078"/>
                  </a:lnTo>
                  <a:lnTo>
                    <a:pt x="904430" y="519836"/>
                  </a:lnTo>
                  <a:lnTo>
                    <a:pt x="890130" y="520522"/>
                  </a:lnTo>
                  <a:lnTo>
                    <a:pt x="853084" y="537222"/>
                  </a:lnTo>
                  <a:lnTo>
                    <a:pt x="844994" y="566331"/>
                  </a:lnTo>
                  <a:lnTo>
                    <a:pt x="844994" y="572795"/>
                  </a:lnTo>
                  <a:lnTo>
                    <a:pt x="865759" y="611784"/>
                  </a:lnTo>
                  <a:lnTo>
                    <a:pt x="902652" y="618401"/>
                  </a:lnTo>
                  <a:lnTo>
                    <a:pt x="962190" y="618401"/>
                  </a:lnTo>
                  <a:lnTo>
                    <a:pt x="970318" y="616394"/>
                  </a:lnTo>
                  <a:lnTo>
                    <a:pt x="979741" y="608355"/>
                  </a:lnTo>
                  <a:lnTo>
                    <a:pt x="982091" y="601141"/>
                  </a:lnTo>
                  <a:lnTo>
                    <a:pt x="982091" y="590753"/>
                  </a:lnTo>
                  <a:lnTo>
                    <a:pt x="982091" y="547497"/>
                  </a:lnTo>
                  <a:lnTo>
                    <a:pt x="982091" y="528078"/>
                  </a:lnTo>
                  <a:lnTo>
                    <a:pt x="982091" y="517194"/>
                  </a:lnTo>
                  <a:close/>
                </a:path>
                <a:path w="1499870" h="618490">
                  <a:moveTo>
                    <a:pt x="1201343" y="8178"/>
                  </a:moveTo>
                  <a:lnTo>
                    <a:pt x="1131176" y="8115"/>
                  </a:lnTo>
                  <a:lnTo>
                    <a:pt x="1086396" y="10795"/>
                  </a:lnTo>
                  <a:lnTo>
                    <a:pt x="1040688" y="25869"/>
                  </a:lnTo>
                  <a:lnTo>
                    <a:pt x="1011529" y="57137"/>
                  </a:lnTo>
                  <a:lnTo>
                    <a:pt x="999197" y="106819"/>
                  </a:lnTo>
                  <a:lnTo>
                    <a:pt x="998689" y="122478"/>
                  </a:lnTo>
                  <a:lnTo>
                    <a:pt x="998689" y="314363"/>
                  </a:lnTo>
                  <a:lnTo>
                    <a:pt x="1088974" y="314363"/>
                  </a:lnTo>
                  <a:lnTo>
                    <a:pt x="1088974" y="119570"/>
                  </a:lnTo>
                  <a:lnTo>
                    <a:pt x="1089660" y="112572"/>
                  </a:lnTo>
                  <a:lnTo>
                    <a:pt x="1116812" y="82829"/>
                  </a:lnTo>
                  <a:lnTo>
                    <a:pt x="1147597" y="79908"/>
                  </a:lnTo>
                  <a:lnTo>
                    <a:pt x="1169657" y="79908"/>
                  </a:lnTo>
                  <a:lnTo>
                    <a:pt x="1201343" y="8178"/>
                  </a:lnTo>
                  <a:close/>
                </a:path>
                <a:path w="1499870" h="618490">
                  <a:moveTo>
                    <a:pt x="1499450" y="118414"/>
                  </a:moveTo>
                  <a:lnTo>
                    <a:pt x="1490726" y="67449"/>
                  </a:lnTo>
                  <a:lnTo>
                    <a:pt x="1464576" y="33553"/>
                  </a:lnTo>
                  <a:lnTo>
                    <a:pt x="1420088" y="14528"/>
                  </a:lnTo>
                  <a:lnTo>
                    <a:pt x="1356410" y="8191"/>
                  </a:lnTo>
                  <a:lnTo>
                    <a:pt x="1253871" y="8191"/>
                  </a:lnTo>
                  <a:lnTo>
                    <a:pt x="1222146" y="79921"/>
                  </a:lnTo>
                  <a:lnTo>
                    <a:pt x="1350543" y="79921"/>
                  </a:lnTo>
                  <a:lnTo>
                    <a:pt x="1359725" y="80098"/>
                  </a:lnTo>
                  <a:lnTo>
                    <a:pt x="1403019" y="95948"/>
                  </a:lnTo>
                  <a:lnTo>
                    <a:pt x="1409179" y="134162"/>
                  </a:lnTo>
                  <a:lnTo>
                    <a:pt x="1408595" y="133883"/>
                  </a:lnTo>
                  <a:lnTo>
                    <a:pt x="1408595" y="215798"/>
                  </a:lnTo>
                  <a:lnTo>
                    <a:pt x="1408595" y="249631"/>
                  </a:lnTo>
                  <a:lnTo>
                    <a:pt x="1346441" y="249631"/>
                  </a:lnTo>
                  <a:lnTo>
                    <a:pt x="1308341" y="237680"/>
                  </a:lnTo>
                  <a:lnTo>
                    <a:pt x="1303058" y="217563"/>
                  </a:lnTo>
                  <a:lnTo>
                    <a:pt x="1303058" y="213474"/>
                  </a:lnTo>
                  <a:lnTo>
                    <a:pt x="1326883" y="182638"/>
                  </a:lnTo>
                  <a:lnTo>
                    <a:pt x="1349959" y="180822"/>
                  </a:lnTo>
                  <a:lnTo>
                    <a:pt x="1358163" y="180822"/>
                  </a:lnTo>
                  <a:lnTo>
                    <a:pt x="1398917" y="189280"/>
                  </a:lnTo>
                  <a:lnTo>
                    <a:pt x="1408595" y="215798"/>
                  </a:lnTo>
                  <a:lnTo>
                    <a:pt x="1408595" y="133883"/>
                  </a:lnTo>
                  <a:lnTo>
                    <a:pt x="1369910" y="121031"/>
                  </a:lnTo>
                  <a:lnTo>
                    <a:pt x="1332382" y="118414"/>
                  </a:lnTo>
                  <a:lnTo>
                    <a:pt x="1304137" y="119773"/>
                  </a:lnTo>
                  <a:lnTo>
                    <a:pt x="1259281" y="130708"/>
                  </a:lnTo>
                  <a:lnTo>
                    <a:pt x="1220698" y="168783"/>
                  </a:lnTo>
                  <a:lnTo>
                    <a:pt x="1213370" y="210553"/>
                  </a:lnTo>
                  <a:lnTo>
                    <a:pt x="1213459" y="225437"/>
                  </a:lnTo>
                  <a:lnTo>
                    <a:pt x="1222641" y="269443"/>
                  </a:lnTo>
                  <a:lnTo>
                    <a:pt x="1254188" y="300659"/>
                  </a:lnTo>
                  <a:lnTo>
                    <a:pt x="1298740" y="312826"/>
                  </a:lnTo>
                  <a:lnTo>
                    <a:pt x="1328864" y="314375"/>
                  </a:lnTo>
                  <a:lnTo>
                    <a:pt x="1432623" y="314375"/>
                  </a:lnTo>
                  <a:lnTo>
                    <a:pt x="1472285" y="309511"/>
                  </a:lnTo>
                  <a:lnTo>
                    <a:pt x="1497482" y="276707"/>
                  </a:lnTo>
                  <a:lnTo>
                    <a:pt x="1499450" y="254304"/>
                  </a:lnTo>
                  <a:lnTo>
                    <a:pt x="1499450" y="249631"/>
                  </a:lnTo>
                  <a:lnTo>
                    <a:pt x="1499450" y="180822"/>
                  </a:lnTo>
                  <a:lnTo>
                    <a:pt x="1499450" y="134162"/>
                  </a:lnTo>
                  <a:lnTo>
                    <a:pt x="1499450" y="118414"/>
                  </a:lnTo>
                  <a:close/>
                </a:path>
              </a:pathLst>
            </a:custGeom>
            <a:solidFill>
              <a:srgbClr val="001F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8">
              <a:extLst>
                <a:ext uri="{FF2B5EF4-FFF2-40B4-BE49-F238E27FC236}">
                  <a16:creationId xmlns:a16="http://schemas.microsoft.com/office/drawing/2014/main" id="{A76AB5CD-7A33-B4D3-D410-E5D3710148D7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62865" y="1273712"/>
              <a:ext cx="137109" cy="153581"/>
            </a:xfrm>
            <a:prstGeom prst="rect">
              <a:avLst/>
            </a:prstGeom>
          </p:spPr>
        </p:pic>
        <p:pic>
          <p:nvPicPr>
            <p:cNvPr id="12" name="object 9">
              <a:extLst>
                <a:ext uri="{FF2B5EF4-FFF2-40B4-BE49-F238E27FC236}">
                  <a16:creationId xmlns:a16="http://schemas.microsoft.com/office/drawing/2014/main" id="{BD3E0309-1F0A-FCD0-07DE-E99C2B87CECC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07906" y="1269579"/>
              <a:ext cx="331991" cy="157721"/>
            </a:xfrm>
            <a:prstGeom prst="rect">
              <a:avLst/>
            </a:prstGeom>
          </p:spPr>
        </p:pic>
        <p:sp>
          <p:nvSpPr>
            <p:cNvPr id="13" name="object 10">
              <a:extLst>
                <a:ext uri="{FF2B5EF4-FFF2-40B4-BE49-F238E27FC236}">
                  <a16:creationId xmlns:a16="http://schemas.microsoft.com/office/drawing/2014/main" id="{8CA052C1-34C5-1F34-553D-790F9BD382EF}"/>
                </a:ext>
              </a:extLst>
            </p:cNvPr>
            <p:cNvSpPr/>
            <p:nvPr/>
          </p:nvSpPr>
          <p:spPr>
            <a:xfrm>
              <a:off x="558101" y="808913"/>
              <a:ext cx="1897380" cy="618490"/>
            </a:xfrm>
            <a:custGeom>
              <a:avLst/>
              <a:gdLst/>
              <a:ahLst/>
              <a:cxnLst/>
              <a:rect l="l" t="t" r="r" b="b"/>
              <a:pathLst>
                <a:path w="1897380" h="618490">
                  <a:moveTo>
                    <a:pt x="439699" y="0"/>
                  </a:moveTo>
                  <a:lnTo>
                    <a:pt x="233438" y="0"/>
                  </a:lnTo>
                  <a:lnTo>
                    <a:pt x="186385" y="4737"/>
                  </a:lnTo>
                  <a:lnTo>
                    <a:pt x="142570" y="18338"/>
                  </a:lnTo>
                  <a:lnTo>
                    <a:pt x="102908" y="39865"/>
                  </a:lnTo>
                  <a:lnTo>
                    <a:pt x="68364" y="68364"/>
                  </a:lnTo>
                  <a:lnTo>
                    <a:pt x="39865" y="102920"/>
                  </a:lnTo>
                  <a:lnTo>
                    <a:pt x="18338" y="142570"/>
                  </a:lnTo>
                  <a:lnTo>
                    <a:pt x="4737" y="186385"/>
                  </a:lnTo>
                  <a:lnTo>
                    <a:pt x="0" y="233438"/>
                  </a:lnTo>
                  <a:lnTo>
                    <a:pt x="4737" y="280479"/>
                  </a:lnTo>
                  <a:lnTo>
                    <a:pt x="18338" y="324294"/>
                  </a:lnTo>
                  <a:lnTo>
                    <a:pt x="39865" y="363956"/>
                  </a:lnTo>
                  <a:lnTo>
                    <a:pt x="68364" y="398500"/>
                  </a:lnTo>
                  <a:lnTo>
                    <a:pt x="102908" y="426999"/>
                  </a:lnTo>
                  <a:lnTo>
                    <a:pt x="142570" y="448525"/>
                  </a:lnTo>
                  <a:lnTo>
                    <a:pt x="186385" y="462127"/>
                  </a:lnTo>
                  <a:lnTo>
                    <a:pt x="233426" y="466877"/>
                  </a:lnTo>
                  <a:lnTo>
                    <a:pt x="233426" y="194437"/>
                  </a:lnTo>
                  <a:lnTo>
                    <a:pt x="232054" y="187007"/>
                  </a:lnTo>
                  <a:lnTo>
                    <a:pt x="229069" y="180136"/>
                  </a:lnTo>
                  <a:lnTo>
                    <a:pt x="216433" y="151523"/>
                  </a:lnTo>
                  <a:lnTo>
                    <a:pt x="372757" y="151523"/>
                  </a:lnTo>
                  <a:lnTo>
                    <a:pt x="439699" y="0"/>
                  </a:lnTo>
                  <a:close/>
                </a:path>
                <a:path w="1897380" h="618490">
                  <a:moveTo>
                    <a:pt x="998651" y="8102"/>
                  </a:moveTo>
                  <a:lnTo>
                    <a:pt x="859751" y="8166"/>
                  </a:lnTo>
                  <a:lnTo>
                    <a:pt x="811504" y="11620"/>
                  </a:lnTo>
                  <a:lnTo>
                    <a:pt x="765822" y="26593"/>
                  </a:lnTo>
                  <a:lnTo>
                    <a:pt x="734885" y="60363"/>
                  </a:lnTo>
                  <a:lnTo>
                    <a:pt x="727849" y="98564"/>
                  </a:lnTo>
                  <a:lnTo>
                    <a:pt x="727849" y="109639"/>
                  </a:lnTo>
                  <a:lnTo>
                    <a:pt x="739394" y="156768"/>
                  </a:lnTo>
                  <a:lnTo>
                    <a:pt x="775931" y="188963"/>
                  </a:lnTo>
                  <a:lnTo>
                    <a:pt x="817549" y="197700"/>
                  </a:lnTo>
                  <a:lnTo>
                    <a:pt x="874991" y="201790"/>
                  </a:lnTo>
                  <a:lnTo>
                    <a:pt x="884339" y="202615"/>
                  </a:lnTo>
                  <a:lnTo>
                    <a:pt x="907237" y="216179"/>
                  </a:lnTo>
                  <a:lnTo>
                    <a:pt x="907237" y="231343"/>
                  </a:lnTo>
                  <a:lnTo>
                    <a:pt x="865632" y="243776"/>
                  </a:lnTo>
                  <a:lnTo>
                    <a:pt x="756031" y="243725"/>
                  </a:lnTo>
                  <a:lnTo>
                    <a:pt x="724789" y="314350"/>
                  </a:lnTo>
                  <a:lnTo>
                    <a:pt x="862685" y="314350"/>
                  </a:lnTo>
                  <a:lnTo>
                    <a:pt x="894969" y="313118"/>
                  </a:lnTo>
                  <a:lnTo>
                    <a:pt x="945680" y="302539"/>
                  </a:lnTo>
                  <a:lnTo>
                    <a:pt x="978217" y="279806"/>
                  </a:lnTo>
                  <a:lnTo>
                    <a:pt x="994346" y="244221"/>
                  </a:lnTo>
                  <a:lnTo>
                    <a:pt x="996353" y="221615"/>
                  </a:lnTo>
                  <a:lnTo>
                    <a:pt x="996353" y="211696"/>
                  </a:lnTo>
                  <a:lnTo>
                    <a:pt x="989355" y="170688"/>
                  </a:lnTo>
                  <a:lnTo>
                    <a:pt x="964031" y="140411"/>
                  </a:lnTo>
                  <a:lnTo>
                    <a:pt x="927328" y="125539"/>
                  </a:lnTo>
                  <a:lnTo>
                    <a:pt x="848626" y="117221"/>
                  </a:lnTo>
                  <a:lnTo>
                    <a:pt x="839279" y="116179"/>
                  </a:lnTo>
                  <a:lnTo>
                    <a:pt x="816381" y="103619"/>
                  </a:lnTo>
                  <a:lnTo>
                    <a:pt x="816381" y="97396"/>
                  </a:lnTo>
                  <a:lnTo>
                    <a:pt x="816381" y="89623"/>
                  </a:lnTo>
                  <a:lnTo>
                    <a:pt x="853897" y="79895"/>
                  </a:lnTo>
                  <a:lnTo>
                    <a:pt x="966939" y="79895"/>
                  </a:lnTo>
                  <a:lnTo>
                    <a:pt x="998651" y="8102"/>
                  </a:lnTo>
                  <a:close/>
                </a:path>
                <a:path w="1897380" h="618490">
                  <a:moveTo>
                    <a:pt x="1897011" y="399757"/>
                  </a:moveTo>
                  <a:lnTo>
                    <a:pt x="1880577" y="399173"/>
                  </a:lnTo>
                  <a:lnTo>
                    <a:pt x="1865579" y="399173"/>
                  </a:lnTo>
                  <a:lnTo>
                    <a:pt x="1824634" y="404990"/>
                  </a:lnTo>
                  <a:lnTo>
                    <a:pt x="1796135" y="436854"/>
                  </a:lnTo>
                  <a:lnTo>
                    <a:pt x="1792312" y="470090"/>
                  </a:lnTo>
                  <a:lnTo>
                    <a:pt x="1792312" y="618388"/>
                  </a:lnTo>
                  <a:lnTo>
                    <a:pt x="1830565" y="618388"/>
                  </a:lnTo>
                  <a:lnTo>
                    <a:pt x="1830552" y="496316"/>
                  </a:lnTo>
                  <a:lnTo>
                    <a:pt x="1871878" y="496316"/>
                  </a:lnTo>
                  <a:lnTo>
                    <a:pt x="1885797" y="464794"/>
                  </a:lnTo>
                  <a:lnTo>
                    <a:pt x="1830590" y="464794"/>
                  </a:lnTo>
                  <a:lnTo>
                    <a:pt x="1830793" y="457822"/>
                  </a:lnTo>
                  <a:lnTo>
                    <a:pt x="1859407" y="430669"/>
                  </a:lnTo>
                  <a:lnTo>
                    <a:pt x="1883219" y="430987"/>
                  </a:lnTo>
                  <a:lnTo>
                    <a:pt x="1897011" y="399757"/>
                  </a:lnTo>
                  <a:close/>
                </a:path>
              </a:pathLst>
            </a:custGeom>
            <a:solidFill>
              <a:srgbClr val="001F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1">
              <a:extLst>
                <a:ext uri="{FF2B5EF4-FFF2-40B4-BE49-F238E27FC236}">
                  <a16:creationId xmlns:a16="http://schemas.microsoft.com/office/drawing/2014/main" id="{951216AD-8F51-46A6-F450-41493BD72C01}"/>
                </a:ext>
              </a:extLst>
            </p:cNvPr>
            <p:cNvSpPr/>
            <p:nvPr/>
          </p:nvSpPr>
          <p:spPr>
            <a:xfrm>
              <a:off x="724581" y="960427"/>
              <a:ext cx="440055" cy="467359"/>
            </a:xfrm>
            <a:custGeom>
              <a:avLst/>
              <a:gdLst/>
              <a:ahLst/>
              <a:cxnLst/>
              <a:rect l="l" t="t" r="r" b="b"/>
              <a:pathLst>
                <a:path w="440055" h="467359">
                  <a:moveTo>
                    <a:pt x="206273" y="0"/>
                  </a:moveTo>
                  <a:lnTo>
                    <a:pt x="190665" y="35483"/>
                  </a:lnTo>
                  <a:lnTo>
                    <a:pt x="189280" y="42913"/>
                  </a:lnTo>
                  <a:lnTo>
                    <a:pt x="189280" y="279793"/>
                  </a:lnTo>
                  <a:lnTo>
                    <a:pt x="186485" y="293633"/>
                  </a:lnTo>
                  <a:lnTo>
                    <a:pt x="178863" y="304936"/>
                  </a:lnTo>
                  <a:lnTo>
                    <a:pt x="167560" y="312558"/>
                  </a:lnTo>
                  <a:lnTo>
                    <a:pt x="153720" y="315353"/>
                  </a:lnTo>
                  <a:lnTo>
                    <a:pt x="66954" y="315353"/>
                  </a:lnTo>
                  <a:lnTo>
                    <a:pt x="0" y="466877"/>
                  </a:lnTo>
                  <a:lnTo>
                    <a:pt x="206311" y="466877"/>
                  </a:lnTo>
                  <a:lnTo>
                    <a:pt x="253359" y="462134"/>
                  </a:lnTo>
                  <a:lnTo>
                    <a:pt x="297178" y="448533"/>
                  </a:lnTo>
                  <a:lnTo>
                    <a:pt x="336831" y="427011"/>
                  </a:lnTo>
                  <a:lnTo>
                    <a:pt x="371379" y="398506"/>
                  </a:lnTo>
                  <a:lnTo>
                    <a:pt x="399884" y="363959"/>
                  </a:lnTo>
                  <a:lnTo>
                    <a:pt x="421406" y="324306"/>
                  </a:lnTo>
                  <a:lnTo>
                    <a:pt x="435007" y="280486"/>
                  </a:lnTo>
                  <a:lnTo>
                    <a:pt x="439750" y="233438"/>
                  </a:lnTo>
                  <a:lnTo>
                    <a:pt x="435005" y="186391"/>
                  </a:lnTo>
                  <a:lnTo>
                    <a:pt x="421398" y="142571"/>
                  </a:lnTo>
                  <a:lnTo>
                    <a:pt x="399868" y="102918"/>
                  </a:lnTo>
                  <a:lnTo>
                    <a:pt x="371355" y="68370"/>
                  </a:lnTo>
                  <a:lnTo>
                    <a:pt x="336800" y="39866"/>
                  </a:lnTo>
                  <a:lnTo>
                    <a:pt x="297141" y="18343"/>
                  </a:lnTo>
                  <a:lnTo>
                    <a:pt x="253319" y="4742"/>
                  </a:lnTo>
                  <a:lnTo>
                    <a:pt x="206273" y="0"/>
                  </a:lnTo>
                  <a:close/>
                </a:path>
              </a:pathLst>
            </a:custGeom>
            <a:solidFill>
              <a:srgbClr val="FFD1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" name="object 2">
            <a:extLst>
              <a:ext uri="{FF2B5EF4-FFF2-40B4-BE49-F238E27FC236}">
                <a16:creationId xmlns:a16="http://schemas.microsoft.com/office/drawing/2014/main" id="{CD26E700-BDC3-FF9B-626C-B072360B9C1C}"/>
              </a:ext>
            </a:extLst>
          </p:cNvPr>
          <p:cNvGrpSpPr/>
          <p:nvPr userDrawn="1"/>
        </p:nvGrpSpPr>
        <p:grpSpPr>
          <a:xfrm>
            <a:off x="-6349" y="-6350"/>
            <a:ext cx="9241790" cy="2094230"/>
            <a:chOff x="-6349" y="-6350"/>
            <a:chExt cx="9241790" cy="2094230"/>
          </a:xfrm>
        </p:grpSpPr>
        <p:sp>
          <p:nvSpPr>
            <p:cNvPr id="3" name="object 3">
              <a:extLst>
                <a:ext uri="{FF2B5EF4-FFF2-40B4-BE49-F238E27FC236}">
                  <a16:creationId xmlns:a16="http://schemas.microsoft.com/office/drawing/2014/main" id="{5DC09796-0DA6-0B1F-6FD5-6916CA8574F0}"/>
                </a:ext>
              </a:extLst>
            </p:cNvPr>
            <p:cNvSpPr/>
            <p:nvPr/>
          </p:nvSpPr>
          <p:spPr>
            <a:xfrm>
              <a:off x="551117" y="0"/>
              <a:ext cx="8677910" cy="833119"/>
            </a:xfrm>
            <a:custGeom>
              <a:avLst/>
              <a:gdLst/>
              <a:ahLst/>
              <a:cxnLst/>
              <a:rect l="l" t="t" r="r" b="b"/>
              <a:pathLst>
                <a:path w="8677910" h="833119">
                  <a:moveTo>
                    <a:pt x="8677345" y="0"/>
                  </a:moveTo>
                  <a:lnTo>
                    <a:pt x="8607953" y="39378"/>
                  </a:lnTo>
                  <a:lnTo>
                    <a:pt x="8565434" y="62904"/>
                  </a:lnTo>
                  <a:lnTo>
                    <a:pt x="8522714" y="86111"/>
                  </a:lnTo>
                  <a:lnTo>
                    <a:pt x="8479796" y="108996"/>
                  </a:lnTo>
                  <a:lnTo>
                    <a:pt x="8436680" y="131558"/>
                  </a:lnTo>
                  <a:lnTo>
                    <a:pt x="8393369" y="153795"/>
                  </a:lnTo>
                  <a:lnTo>
                    <a:pt x="8349864" y="175706"/>
                  </a:lnTo>
                  <a:lnTo>
                    <a:pt x="8306167" y="197289"/>
                  </a:lnTo>
                  <a:lnTo>
                    <a:pt x="8262279" y="218542"/>
                  </a:lnTo>
                  <a:lnTo>
                    <a:pt x="8218202" y="239463"/>
                  </a:lnTo>
                  <a:lnTo>
                    <a:pt x="8173937" y="260052"/>
                  </a:lnTo>
                  <a:lnTo>
                    <a:pt x="8129487" y="280306"/>
                  </a:lnTo>
                  <a:lnTo>
                    <a:pt x="8084853" y="300224"/>
                  </a:lnTo>
                  <a:lnTo>
                    <a:pt x="8040035" y="319804"/>
                  </a:lnTo>
                  <a:lnTo>
                    <a:pt x="7995037" y="339045"/>
                  </a:lnTo>
                  <a:lnTo>
                    <a:pt x="7949860" y="357945"/>
                  </a:lnTo>
                  <a:lnTo>
                    <a:pt x="7904505" y="376502"/>
                  </a:lnTo>
                  <a:lnTo>
                    <a:pt x="7858974" y="394715"/>
                  </a:lnTo>
                  <a:lnTo>
                    <a:pt x="7813268" y="412583"/>
                  </a:lnTo>
                  <a:lnTo>
                    <a:pt x="7767389" y="430102"/>
                  </a:lnTo>
                  <a:lnTo>
                    <a:pt x="7721340" y="447273"/>
                  </a:lnTo>
                  <a:lnTo>
                    <a:pt x="7675120" y="464093"/>
                  </a:lnTo>
                  <a:lnTo>
                    <a:pt x="7628733" y="480560"/>
                  </a:lnTo>
                  <a:lnTo>
                    <a:pt x="7582179" y="496674"/>
                  </a:lnTo>
                  <a:lnTo>
                    <a:pt x="7535460" y="512432"/>
                  </a:lnTo>
                  <a:lnTo>
                    <a:pt x="7488578" y="527833"/>
                  </a:lnTo>
                  <a:lnTo>
                    <a:pt x="7441534" y="542875"/>
                  </a:lnTo>
                  <a:lnTo>
                    <a:pt x="7394331" y="557557"/>
                  </a:lnTo>
                  <a:lnTo>
                    <a:pt x="7346969" y="571877"/>
                  </a:lnTo>
                  <a:lnTo>
                    <a:pt x="7299450" y="585833"/>
                  </a:lnTo>
                  <a:lnTo>
                    <a:pt x="7251777" y="599424"/>
                  </a:lnTo>
                  <a:lnTo>
                    <a:pt x="7203950" y="612648"/>
                  </a:lnTo>
                  <a:lnTo>
                    <a:pt x="7155971" y="625503"/>
                  </a:lnTo>
                  <a:lnTo>
                    <a:pt x="7107841" y="637989"/>
                  </a:lnTo>
                  <a:lnTo>
                    <a:pt x="7059564" y="650103"/>
                  </a:lnTo>
                  <a:lnTo>
                    <a:pt x="7011139" y="661843"/>
                  </a:lnTo>
                  <a:lnTo>
                    <a:pt x="6962568" y="673209"/>
                  </a:lnTo>
                  <a:lnTo>
                    <a:pt x="6913854" y="684197"/>
                  </a:lnTo>
                  <a:lnTo>
                    <a:pt x="6864998" y="694808"/>
                  </a:lnTo>
                  <a:lnTo>
                    <a:pt x="6816001" y="705039"/>
                  </a:lnTo>
                  <a:lnTo>
                    <a:pt x="6766865" y="714889"/>
                  </a:lnTo>
                  <a:lnTo>
                    <a:pt x="6717592" y="724355"/>
                  </a:lnTo>
                  <a:lnTo>
                    <a:pt x="6668183" y="733437"/>
                  </a:lnTo>
                  <a:lnTo>
                    <a:pt x="6618641" y="742132"/>
                  </a:lnTo>
                  <a:lnTo>
                    <a:pt x="6568965" y="750440"/>
                  </a:lnTo>
                  <a:lnTo>
                    <a:pt x="6519159" y="758358"/>
                  </a:lnTo>
                  <a:lnTo>
                    <a:pt x="6469223" y="765885"/>
                  </a:lnTo>
                  <a:lnTo>
                    <a:pt x="6419160" y="773020"/>
                  </a:lnTo>
                  <a:lnTo>
                    <a:pt x="6368971" y="779760"/>
                  </a:lnTo>
                  <a:lnTo>
                    <a:pt x="6318658" y="786104"/>
                  </a:lnTo>
                  <a:lnTo>
                    <a:pt x="6268222" y="792050"/>
                  </a:lnTo>
                  <a:lnTo>
                    <a:pt x="6217664" y="797598"/>
                  </a:lnTo>
                  <a:lnTo>
                    <a:pt x="6166987" y="802744"/>
                  </a:lnTo>
                  <a:lnTo>
                    <a:pt x="6116192" y="807488"/>
                  </a:lnTo>
                  <a:lnTo>
                    <a:pt x="6065281" y="811828"/>
                  </a:lnTo>
                  <a:lnTo>
                    <a:pt x="6014255" y="815762"/>
                  </a:lnTo>
                  <a:lnTo>
                    <a:pt x="5963116" y="819289"/>
                  </a:lnTo>
                  <a:lnTo>
                    <a:pt x="5911866" y="822408"/>
                  </a:lnTo>
                  <a:lnTo>
                    <a:pt x="5860506" y="825115"/>
                  </a:lnTo>
                  <a:lnTo>
                    <a:pt x="5809037" y="827411"/>
                  </a:lnTo>
                  <a:lnTo>
                    <a:pt x="5757462" y="829293"/>
                  </a:lnTo>
                  <a:lnTo>
                    <a:pt x="5705782" y="830759"/>
                  </a:lnTo>
                  <a:lnTo>
                    <a:pt x="5653999" y="831808"/>
                  </a:lnTo>
                  <a:lnTo>
                    <a:pt x="5602113" y="832439"/>
                  </a:lnTo>
                  <a:lnTo>
                    <a:pt x="5550128" y="832650"/>
                  </a:lnTo>
                  <a:lnTo>
                    <a:pt x="0" y="832650"/>
                  </a:lnTo>
                  <a:lnTo>
                    <a:pt x="367871" y="0"/>
                  </a:lnTo>
                </a:path>
              </a:pathLst>
            </a:custGeom>
            <a:ln w="12700">
              <a:solidFill>
                <a:srgbClr val="51D8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326365D9-EA1F-3982-1C7F-5D879BFA3D6B}"/>
                </a:ext>
              </a:extLst>
            </p:cNvPr>
            <p:cNvSpPr/>
            <p:nvPr/>
          </p:nvSpPr>
          <p:spPr>
            <a:xfrm>
              <a:off x="0" y="832682"/>
              <a:ext cx="551815" cy="1249045"/>
            </a:xfrm>
            <a:custGeom>
              <a:avLst/>
              <a:gdLst/>
              <a:ahLst/>
              <a:cxnLst/>
              <a:rect l="l" t="t" r="r" b="b"/>
              <a:pathLst>
                <a:path w="551815" h="1249045">
                  <a:moveTo>
                    <a:pt x="0" y="0"/>
                  </a:moveTo>
                  <a:lnTo>
                    <a:pt x="551637" y="0"/>
                  </a:lnTo>
                  <a:lnTo>
                    <a:pt x="0" y="1248587"/>
                  </a:lnTo>
                </a:path>
              </a:pathLst>
            </a:custGeom>
            <a:ln w="12700">
              <a:solidFill>
                <a:srgbClr val="51D8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727734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g object 16">
            <a:extLst>
              <a:ext uri="{FF2B5EF4-FFF2-40B4-BE49-F238E27FC236}">
                <a16:creationId xmlns:a16="http://schemas.microsoft.com/office/drawing/2014/main" id="{1954B733-F81F-BFF1-14ED-966E7A90B7C7}"/>
              </a:ext>
            </a:extLst>
          </p:cNvPr>
          <p:cNvSpPr/>
          <p:nvPr userDrawn="1"/>
        </p:nvSpPr>
        <p:spPr>
          <a:xfrm>
            <a:off x="0" y="0"/>
            <a:ext cx="10692130" cy="6012180"/>
          </a:xfrm>
          <a:custGeom>
            <a:avLst/>
            <a:gdLst/>
            <a:ahLst/>
            <a:cxnLst/>
            <a:rect l="l" t="t" r="r" b="b"/>
            <a:pathLst>
              <a:path w="10692130" h="6012180">
                <a:moveTo>
                  <a:pt x="10692003" y="0"/>
                </a:moveTo>
                <a:lnTo>
                  <a:pt x="0" y="0"/>
                </a:lnTo>
                <a:lnTo>
                  <a:pt x="0" y="6012002"/>
                </a:lnTo>
                <a:lnTo>
                  <a:pt x="10692003" y="6012002"/>
                </a:lnTo>
                <a:lnTo>
                  <a:pt x="10692003" y="0"/>
                </a:lnTo>
                <a:close/>
              </a:path>
            </a:pathLst>
          </a:custGeom>
          <a:solidFill>
            <a:srgbClr val="001F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bg object 17">
            <a:extLst>
              <a:ext uri="{FF2B5EF4-FFF2-40B4-BE49-F238E27FC236}">
                <a16:creationId xmlns:a16="http://schemas.microsoft.com/office/drawing/2014/main" id="{3A6CC9E6-B7CA-8E43-E06F-333AE5E215C7}"/>
              </a:ext>
            </a:extLst>
          </p:cNvPr>
          <p:cNvSpPr/>
          <p:nvPr userDrawn="1"/>
        </p:nvSpPr>
        <p:spPr>
          <a:xfrm>
            <a:off x="3280792" y="0"/>
            <a:ext cx="7411720" cy="5262245"/>
          </a:xfrm>
          <a:custGeom>
            <a:avLst/>
            <a:gdLst/>
            <a:ahLst/>
            <a:cxnLst/>
            <a:rect l="l" t="t" r="r" b="b"/>
            <a:pathLst>
              <a:path w="7411720" h="5262245">
                <a:moveTo>
                  <a:pt x="7411210" y="0"/>
                </a:moveTo>
                <a:lnTo>
                  <a:pt x="2324846" y="0"/>
                </a:lnTo>
                <a:lnTo>
                  <a:pt x="0" y="5262129"/>
                </a:lnTo>
                <a:lnTo>
                  <a:pt x="5051920" y="5262129"/>
                </a:lnTo>
                <a:lnTo>
                  <a:pt x="5148392" y="5261331"/>
                </a:lnTo>
                <a:lnTo>
                  <a:pt x="5244479" y="5258947"/>
                </a:lnTo>
                <a:lnTo>
                  <a:pt x="5340166" y="5254989"/>
                </a:lnTo>
                <a:lnTo>
                  <a:pt x="5435443" y="5249469"/>
                </a:lnTo>
                <a:lnTo>
                  <a:pt x="5530297" y="5242400"/>
                </a:lnTo>
                <a:lnTo>
                  <a:pt x="5624714" y="5233794"/>
                </a:lnTo>
                <a:lnTo>
                  <a:pt x="5718682" y="5223664"/>
                </a:lnTo>
                <a:lnTo>
                  <a:pt x="5812190" y="5212023"/>
                </a:lnTo>
                <a:lnTo>
                  <a:pt x="5905224" y="5198882"/>
                </a:lnTo>
                <a:lnTo>
                  <a:pt x="5997772" y="5184255"/>
                </a:lnTo>
                <a:lnTo>
                  <a:pt x="6089821" y="5168153"/>
                </a:lnTo>
                <a:lnTo>
                  <a:pt x="6181360" y="5150590"/>
                </a:lnTo>
                <a:lnTo>
                  <a:pt x="6272374" y="5131578"/>
                </a:lnTo>
                <a:lnTo>
                  <a:pt x="6362853" y="5111130"/>
                </a:lnTo>
                <a:lnTo>
                  <a:pt x="6452783" y="5089257"/>
                </a:lnTo>
                <a:lnTo>
                  <a:pt x="6542152" y="5065972"/>
                </a:lnTo>
                <a:lnTo>
                  <a:pt x="6630947" y="5041289"/>
                </a:lnTo>
                <a:lnTo>
                  <a:pt x="6719156" y="5015219"/>
                </a:lnTo>
                <a:lnTo>
                  <a:pt x="6806767" y="4987775"/>
                </a:lnTo>
                <a:lnTo>
                  <a:pt x="6893766" y="4958970"/>
                </a:lnTo>
                <a:lnTo>
                  <a:pt x="6980142" y="4928815"/>
                </a:lnTo>
                <a:lnTo>
                  <a:pt x="7065881" y="4897324"/>
                </a:lnTo>
                <a:lnTo>
                  <a:pt x="7150972" y="4864509"/>
                </a:lnTo>
                <a:lnTo>
                  <a:pt x="7235402" y="4830382"/>
                </a:lnTo>
                <a:lnTo>
                  <a:pt x="7319158" y="4794957"/>
                </a:lnTo>
                <a:lnTo>
                  <a:pt x="7402227" y="4758245"/>
                </a:lnTo>
                <a:lnTo>
                  <a:pt x="7411210" y="4754145"/>
                </a:lnTo>
                <a:lnTo>
                  <a:pt x="74112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bg object 18">
            <a:extLst>
              <a:ext uri="{FF2B5EF4-FFF2-40B4-BE49-F238E27FC236}">
                <a16:creationId xmlns:a16="http://schemas.microsoft.com/office/drawing/2014/main" id="{E846B308-98BA-6022-1C26-FEADC8B451BF}"/>
              </a:ext>
            </a:extLst>
          </p:cNvPr>
          <p:cNvSpPr/>
          <p:nvPr userDrawn="1"/>
        </p:nvSpPr>
        <p:spPr>
          <a:xfrm>
            <a:off x="0" y="5268477"/>
            <a:ext cx="3271520" cy="743585"/>
          </a:xfrm>
          <a:custGeom>
            <a:avLst/>
            <a:gdLst/>
            <a:ahLst/>
            <a:cxnLst/>
            <a:rect l="l" t="t" r="r" b="b"/>
            <a:pathLst>
              <a:path w="3271520" h="743585">
                <a:moveTo>
                  <a:pt x="0" y="0"/>
                </a:moveTo>
                <a:lnTo>
                  <a:pt x="3271046" y="0"/>
                </a:lnTo>
                <a:lnTo>
                  <a:pt x="2942550" y="743523"/>
                </a:lnTo>
              </a:path>
            </a:pathLst>
          </a:custGeom>
          <a:ln w="12700">
            <a:solidFill>
              <a:srgbClr val="51D8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42884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object 6">
            <a:extLst>
              <a:ext uri="{FF2B5EF4-FFF2-40B4-BE49-F238E27FC236}">
                <a16:creationId xmlns:a16="http://schemas.microsoft.com/office/drawing/2014/main" id="{C8C8EDBC-9441-20FC-CF40-B6B759B6517B}"/>
              </a:ext>
            </a:extLst>
          </p:cNvPr>
          <p:cNvGrpSpPr/>
          <p:nvPr userDrawn="1"/>
        </p:nvGrpSpPr>
        <p:grpSpPr>
          <a:xfrm>
            <a:off x="9461500" y="5529634"/>
            <a:ext cx="906271" cy="220291"/>
            <a:chOff x="558102" y="808897"/>
            <a:chExt cx="2544445" cy="618490"/>
          </a:xfrm>
        </p:grpSpPr>
        <p:sp>
          <p:nvSpPr>
            <p:cNvPr id="10" name="object 7">
              <a:extLst>
                <a:ext uri="{FF2B5EF4-FFF2-40B4-BE49-F238E27FC236}">
                  <a16:creationId xmlns:a16="http://schemas.microsoft.com/office/drawing/2014/main" id="{E9E068A6-1D63-1701-FA21-1F82F6C5550C}"/>
                </a:ext>
              </a:extLst>
            </p:cNvPr>
            <p:cNvSpPr/>
            <p:nvPr/>
          </p:nvSpPr>
          <p:spPr>
            <a:xfrm>
              <a:off x="1602524" y="808900"/>
              <a:ext cx="1499870" cy="618490"/>
            </a:xfrm>
            <a:custGeom>
              <a:avLst/>
              <a:gdLst/>
              <a:ahLst/>
              <a:cxnLst/>
              <a:rect l="l" t="t" r="r" b="b"/>
              <a:pathLst>
                <a:path w="1499870" h="618490">
                  <a:moveTo>
                    <a:pt x="287845" y="8115"/>
                  </a:moveTo>
                  <a:lnTo>
                    <a:pt x="194627" y="8115"/>
                  </a:lnTo>
                  <a:lnTo>
                    <a:pt x="194627" y="212293"/>
                  </a:lnTo>
                  <a:lnTo>
                    <a:pt x="194030" y="219303"/>
                  </a:lnTo>
                  <a:lnTo>
                    <a:pt x="165201" y="249326"/>
                  </a:lnTo>
                  <a:lnTo>
                    <a:pt x="144208" y="250786"/>
                  </a:lnTo>
                  <a:lnTo>
                    <a:pt x="136144" y="250634"/>
                  </a:lnTo>
                  <a:lnTo>
                    <a:pt x="98475" y="235826"/>
                  </a:lnTo>
                  <a:lnTo>
                    <a:pt x="93205" y="212293"/>
                  </a:lnTo>
                  <a:lnTo>
                    <a:pt x="93205" y="8115"/>
                  </a:lnTo>
                  <a:lnTo>
                    <a:pt x="0" y="8115"/>
                  </a:lnTo>
                  <a:lnTo>
                    <a:pt x="0" y="208216"/>
                  </a:lnTo>
                  <a:lnTo>
                    <a:pt x="508" y="223901"/>
                  </a:lnTo>
                  <a:lnTo>
                    <a:pt x="8204" y="263042"/>
                  </a:lnTo>
                  <a:lnTo>
                    <a:pt x="33997" y="298615"/>
                  </a:lnTo>
                  <a:lnTo>
                    <a:pt x="78841" y="317855"/>
                  </a:lnTo>
                  <a:lnTo>
                    <a:pt x="125831" y="323342"/>
                  </a:lnTo>
                  <a:lnTo>
                    <a:pt x="144208" y="323697"/>
                  </a:lnTo>
                  <a:lnTo>
                    <a:pt x="162331" y="323342"/>
                  </a:lnTo>
                  <a:lnTo>
                    <a:pt x="208991" y="317855"/>
                  </a:lnTo>
                  <a:lnTo>
                    <a:pt x="253834" y="298615"/>
                  </a:lnTo>
                  <a:lnTo>
                    <a:pt x="279628" y="263042"/>
                  </a:lnTo>
                  <a:lnTo>
                    <a:pt x="287337" y="223901"/>
                  </a:lnTo>
                  <a:lnTo>
                    <a:pt x="287845" y="208216"/>
                  </a:lnTo>
                  <a:lnTo>
                    <a:pt x="287845" y="8115"/>
                  </a:lnTo>
                  <a:close/>
                </a:path>
                <a:path w="1499870" h="618490">
                  <a:moveTo>
                    <a:pt x="632714" y="179057"/>
                  </a:moveTo>
                  <a:lnTo>
                    <a:pt x="632269" y="127406"/>
                  </a:lnTo>
                  <a:lnTo>
                    <a:pt x="624560" y="77000"/>
                  </a:lnTo>
                  <a:lnTo>
                    <a:pt x="606806" y="40690"/>
                  </a:lnTo>
                  <a:lnTo>
                    <a:pt x="565886" y="11557"/>
                  </a:lnTo>
                  <a:lnTo>
                    <a:pt x="538302" y="4254"/>
                  </a:lnTo>
                  <a:lnTo>
                    <a:pt x="538302" y="185470"/>
                  </a:lnTo>
                  <a:lnTo>
                    <a:pt x="538238" y="189903"/>
                  </a:lnTo>
                  <a:lnTo>
                    <a:pt x="531647" y="232918"/>
                  </a:lnTo>
                  <a:lnTo>
                    <a:pt x="490816" y="250621"/>
                  </a:lnTo>
                  <a:lnTo>
                    <a:pt x="482701" y="250786"/>
                  </a:lnTo>
                  <a:lnTo>
                    <a:pt x="474840" y="250621"/>
                  </a:lnTo>
                  <a:lnTo>
                    <a:pt x="438150" y="238252"/>
                  </a:lnTo>
                  <a:lnTo>
                    <a:pt x="433832" y="233400"/>
                  </a:lnTo>
                  <a:lnTo>
                    <a:pt x="426580" y="195186"/>
                  </a:lnTo>
                  <a:lnTo>
                    <a:pt x="426415" y="143471"/>
                  </a:lnTo>
                  <a:lnTo>
                    <a:pt x="426580" y="132651"/>
                  </a:lnTo>
                  <a:lnTo>
                    <a:pt x="433832" y="90309"/>
                  </a:lnTo>
                  <a:lnTo>
                    <a:pt x="438150" y="85458"/>
                  </a:lnTo>
                  <a:lnTo>
                    <a:pt x="442429" y="80594"/>
                  </a:lnTo>
                  <a:lnTo>
                    <a:pt x="482701" y="72923"/>
                  </a:lnTo>
                  <a:lnTo>
                    <a:pt x="490562" y="73088"/>
                  </a:lnTo>
                  <a:lnTo>
                    <a:pt x="531545" y="90805"/>
                  </a:lnTo>
                  <a:lnTo>
                    <a:pt x="538175" y="132651"/>
                  </a:lnTo>
                  <a:lnTo>
                    <a:pt x="538302" y="185470"/>
                  </a:lnTo>
                  <a:lnTo>
                    <a:pt x="538302" y="4254"/>
                  </a:lnTo>
                  <a:lnTo>
                    <a:pt x="537692" y="4114"/>
                  </a:lnTo>
                  <a:lnTo>
                    <a:pt x="521538" y="1828"/>
                  </a:lnTo>
                  <a:lnTo>
                    <a:pt x="503986" y="457"/>
                  </a:lnTo>
                  <a:lnTo>
                    <a:pt x="485038" y="0"/>
                  </a:lnTo>
                  <a:lnTo>
                    <a:pt x="465543" y="482"/>
                  </a:lnTo>
                  <a:lnTo>
                    <a:pt x="415861" y="7594"/>
                  </a:lnTo>
                  <a:lnTo>
                    <a:pt x="378548" y="24218"/>
                  </a:lnTo>
                  <a:lnTo>
                    <a:pt x="346544" y="63449"/>
                  </a:lnTo>
                  <a:lnTo>
                    <a:pt x="335356" y="106730"/>
                  </a:lnTo>
                  <a:lnTo>
                    <a:pt x="333209" y="143471"/>
                  </a:lnTo>
                  <a:lnTo>
                    <a:pt x="333209" y="416433"/>
                  </a:lnTo>
                  <a:lnTo>
                    <a:pt x="426415" y="416433"/>
                  </a:lnTo>
                  <a:lnTo>
                    <a:pt x="426415" y="306781"/>
                  </a:lnTo>
                  <a:lnTo>
                    <a:pt x="432600" y="310629"/>
                  </a:lnTo>
                  <a:lnTo>
                    <a:pt x="473900" y="322605"/>
                  </a:lnTo>
                  <a:lnTo>
                    <a:pt x="496176" y="323697"/>
                  </a:lnTo>
                  <a:lnTo>
                    <a:pt x="513435" y="323227"/>
                  </a:lnTo>
                  <a:lnTo>
                    <a:pt x="557733" y="316115"/>
                  </a:lnTo>
                  <a:lnTo>
                    <a:pt x="579805" y="306781"/>
                  </a:lnTo>
                  <a:lnTo>
                    <a:pt x="581253" y="306057"/>
                  </a:lnTo>
                  <a:lnTo>
                    <a:pt x="614743" y="270903"/>
                  </a:lnTo>
                  <a:lnTo>
                    <a:pt x="623087" y="250786"/>
                  </a:lnTo>
                  <a:lnTo>
                    <a:pt x="624865" y="245541"/>
                  </a:lnTo>
                  <a:lnTo>
                    <a:pt x="628319" y="230746"/>
                  </a:lnTo>
                  <a:lnTo>
                    <a:pt x="630796" y="214337"/>
                  </a:lnTo>
                  <a:lnTo>
                    <a:pt x="632282" y="196329"/>
                  </a:lnTo>
                  <a:lnTo>
                    <a:pt x="632714" y="179057"/>
                  </a:lnTo>
                  <a:close/>
                </a:path>
                <a:path w="1499870" h="618490">
                  <a:moveTo>
                    <a:pt x="963688" y="242049"/>
                  </a:moveTo>
                  <a:lnTo>
                    <a:pt x="881849" y="242633"/>
                  </a:lnTo>
                  <a:lnTo>
                    <a:pt x="829983" y="242633"/>
                  </a:lnTo>
                  <a:lnTo>
                    <a:pt x="788441" y="236601"/>
                  </a:lnTo>
                  <a:lnTo>
                    <a:pt x="771347" y="193052"/>
                  </a:lnTo>
                  <a:lnTo>
                    <a:pt x="919467" y="193052"/>
                  </a:lnTo>
                  <a:lnTo>
                    <a:pt x="927684" y="192087"/>
                  </a:lnTo>
                  <a:lnTo>
                    <a:pt x="957389" y="167982"/>
                  </a:lnTo>
                  <a:lnTo>
                    <a:pt x="961301" y="128905"/>
                  </a:lnTo>
                  <a:lnTo>
                    <a:pt x="961301" y="116078"/>
                  </a:lnTo>
                  <a:lnTo>
                    <a:pt x="959319" y="90182"/>
                  </a:lnTo>
                  <a:lnTo>
                    <a:pt x="953630" y="68249"/>
                  </a:lnTo>
                  <a:lnTo>
                    <a:pt x="953389" y="67310"/>
                  </a:lnTo>
                  <a:lnTo>
                    <a:pt x="929640" y="30632"/>
                  </a:lnTo>
                  <a:lnTo>
                    <a:pt x="887437" y="7670"/>
                  </a:lnTo>
                  <a:lnTo>
                    <a:pt x="872769" y="4775"/>
                  </a:lnTo>
                  <a:lnTo>
                    <a:pt x="872769" y="128905"/>
                  </a:lnTo>
                  <a:lnTo>
                    <a:pt x="771347" y="128905"/>
                  </a:lnTo>
                  <a:lnTo>
                    <a:pt x="774776" y="90805"/>
                  </a:lnTo>
                  <a:lnTo>
                    <a:pt x="807478" y="68910"/>
                  </a:lnTo>
                  <a:lnTo>
                    <a:pt x="821766" y="68249"/>
                  </a:lnTo>
                  <a:lnTo>
                    <a:pt x="829310" y="68414"/>
                  </a:lnTo>
                  <a:lnTo>
                    <a:pt x="866711" y="84683"/>
                  </a:lnTo>
                  <a:lnTo>
                    <a:pt x="872769" y="128905"/>
                  </a:lnTo>
                  <a:lnTo>
                    <a:pt x="872769" y="4775"/>
                  </a:lnTo>
                  <a:lnTo>
                    <a:pt x="858418" y="1930"/>
                  </a:lnTo>
                  <a:lnTo>
                    <a:pt x="824128" y="12"/>
                  </a:lnTo>
                  <a:lnTo>
                    <a:pt x="804430" y="571"/>
                  </a:lnTo>
                  <a:lnTo>
                    <a:pt x="755230" y="9055"/>
                  </a:lnTo>
                  <a:lnTo>
                    <a:pt x="719404" y="27698"/>
                  </a:lnTo>
                  <a:lnTo>
                    <a:pt x="689749" y="68414"/>
                  </a:lnTo>
                  <a:lnTo>
                    <a:pt x="679983" y="110896"/>
                  </a:lnTo>
                  <a:lnTo>
                    <a:pt x="678141" y="145237"/>
                  </a:lnTo>
                  <a:lnTo>
                    <a:pt x="678141" y="177304"/>
                  </a:lnTo>
                  <a:lnTo>
                    <a:pt x="681939" y="224713"/>
                  </a:lnTo>
                  <a:lnTo>
                    <a:pt x="694042" y="262026"/>
                  </a:lnTo>
                  <a:lnTo>
                    <a:pt x="727240" y="296430"/>
                  </a:lnTo>
                  <a:lnTo>
                    <a:pt x="766673" y="310603"/>
                  </a:lnTo>
                  <a:lnTo>
                    <a:pt x="821182" y="314464"/>
                  </a:lnTo>
                  <a:lnTo>
                    <a:pt x="931684" y="314464"/>
                  </a:lnTo>
                  <a:lnTo>
                    <a:pt x="963434" y="242633"/>
                  </a:lnTo>
                  <a:lnTo>
                    <a:pt x="963688" y="242049"/>
                  </a:lnTo>
                  <a:close/>
                </a:path>
                <a:path w="1499870" h="618490">
                  <a:moveTo>
                    <a:pt x="982091" y="517194"/>
                  </a:moveTo>
                  <a:lnTo>
                    <a:pt x="965327" y="477469"/>
                  </a:lnTo>
                  <a:lnTo>
                    <a:pt x="912647" y="464820"/>
                  </a:lnTo>
                  <a:lnTo>
                    <a:pt x="865251" y="464820"/>
                  </a:lnTo>
                  <a:lnTo>
                    <a:pt x="851344" y="496328"/>
                  </a:lnTo>
                  <a:lnTo>
                    <a:pt x="917549" y="496328"/>
                  </a:lnTo>
                  <a:lnTo>
                    <a:pt x="923099" y="496722"/>
                  </a:lnTo>
                  <a:lnTo>
                    <a:pt x="945019" y="528078"/>
                  </a:lnTo>
                  <a:lnTo>
                    <a:pt x="945019" y="563384"/>
                  </a:lnTo>
                  <a:lnTo>
                    <a:pt x="945019" y="590753"/>
                  </a:lnTo>
                  <a:lnTo>
                    <a:pt x="897839" y="590753"/>
                  </a:lnTo>
                  <a:lnTo>
                    <a:pt x="891133" y="589229"/>
                  </a:lnTo>
                  <a:lnTo>
                    <a:pt x="883869" y="583158"/>
                  </a:lnTo>
                  <a:lnTo>
                    <a:pt x="882053" y="578497"/>
                  </a:lnTo>
                  <a:lnTo>
                    <a:pt x="882053" y="559358"/>
                  </a:lnTo>
                  <a:lnTo>
                    <a:pt x="884021" y="554367"/>
                  </a:lnTo>
                  <a:lnTo>
                    <a:pt x="891870" y="548881"/>
                  </a:lnTo>
                  <a:lnTo>
                    <a:pt x="899426" y="547497"/>
                  </a:lnTo>
                  <a:lnTo>
                    <a:pt x="921486" y="547497"/>
                  </a:lnTo>
                  <a:lnTo>
                    <a:pt x="945019" y="563384"/>
                  </a:lnTo>
                  <a:lnTo>
                    <a:pt x="945019" y="528078"/>
                  </a:lnTo>
                  <a:lnTo>
                    <a:pt x="904430" y="519836"/>
                  </a:lnTo>
                  <a:lnTo>
                    <a:pt x="890130" y="520522"/>
                  </a:lnTo>
                  <a:lnTo>
                    <a:pt x="853084" y="537222"/>
                  </a:lnTo>
                  <a:lnTo>
                    <a:pt x="844994" y="566331"/>
                  </a:lnTo>
                  <a:lnTo>
                    <a:pt x="844994" y="572795"/>
                  </a:lnTo>
                  <a:lnTo>
                    <a:pt x="865759" y="611784"/>
                  </a:lnTo>
                  <a:lnTo>
                    <a:pt x="902652" y="618401"/>
                  </a:lnTo>
                  <a:lnTo>
                    <a:pt x="962190" y="618401"/>
                  </a:lnTo>
                  <a:lnTo>
                    <a:pt x="970318" y="616394"/>
                  </a:lnTo>
                  <a:lnTo>
                    <a:pt x="979741" y="608355"/>
                  </a:lnTo>
                  <a:lnTo>
                    <a:pt x="982091" y="601141"/>
                  </a:lnTo>
                  <a:lnTo>
                    <a:pt x="982091" y="590753"/>
                  </a:lnTo>
                  <a:lnTo>
                    <a:pt x="982091" y="547497"/>
                  </a:lnTo>
                  <a:lnTo>
                    <a:pt x="982091" y="528078"/>
                  </a:lnTo>
                  <a:lnTo>
                    <a:pt x="982091" y="517194"/>
                  </a:lnTo>
                  <a:close/>
                </a:path>
                <a:path w="1499870" h="618490">
                  <a:moveTo>
                    <a:pt x="1201343" y="8178"/>
                  </a:moveTo>
                  <a:lnTo>
                    <a:pt x="1131176" y="8115"/>
                  </a:lnTo>
                  <a:lnTo>
                    <a:pt x="1086396" y="10795"/>
                  </a:lnTo>
                  <a:lnTo>
                    <a:pt x="1040688" y="25869"/>
                  </a:lnTo>
                  <a:lnTo>
                    <a:pt x="1011529" y="57137"/>
                  </a:lnTo>
                  <a:lnTo>
                    <a:pt x="999197" y="106819"/>
                  </a:lnTo>
                  <a:lnTo>
                    <a:pt x="998689" y="122478"/>
                  </a:lnTo>
                  <a:lnTo>
                    <a:pt x="998689" y="314363"/>
                  </a:lnTo>
                  <a:lnTo>
                    <a:pt x="1088974" y="314363"/>
                  </a:lnTo>
                  <a:lnTo>
                    <a:pt x="1088974" y="119570"/>
                  </a:lnTo>
                  <a:lnTo>
                    <a:pt x="1089660" y="112572"/>
                  </a:lnTo>
                  <a:lnTo>
                    <a:pt x="1116812" y="82829"/>
                  </a:lnTo>
                  <a:lnTo>
                    <a:pt x="1147597" y="79908"/>
                  </a:lnTo>
                  <a:lnTo>
                    <a:pt x="1169657" y="79908"/>
                  </a:lnTo>
                  <a:lnTo>
                    <a:pt x="1201343" y="8178"/>
                  </a:lnTo>
                  <a:close/>
                </a:path>
                <a:path w="1499870" h="618490">
                  <a:moveTo>
                    <a:pt x="1499450" y="118414"/>
                  </a:moveTo>
                  <a:lnTo>
                    <a:pt x="1490726" y="67449"/>
                  </a:lnTo>
                  <a:lnTo>
                    <a:pt x="1464576" y="33553"/>
                  </a:lnTo>
                  <a:lnTo>
                    <a:pt x="1420088" y="14528"/>
                  </a:lnTo>
                  <a:lnTo>
                    <a:pt x="1356410" y="8191"/>
                  </a:lnTo>
                  <a:lnTo>
                    <a:pt x="1253871" y="8191"/>
                  </a:lnTo>
                  <a:lnTo>
                    <a:pt x="1222146" y="79921"/>
                  </a:lnTo>
                  <a:lnTo>
                    <a:pt x="1350543" y="79921"/>
                  </a:lnTo>
                  <a:lnTo>
                    <a:pt x="1359725" y="80098"/>
                  </a:lnTo>
                  <a:lnTo>
                    <a:pt x="1403019" y="95948"/>
                  </a:lnTo>
                  <a:lnTo>
                    <a:pt x="1409179" y="134162"/>
                  </a:lnTo>
                  <a:lnTo>
                    <a:pt x="1408595" y="133883"/>
                  </a:lnTo>
                  <a:lnTo>
                    <a:pt x="1408595" y="215798"/>
                  </a:lnTo>
                  <a:lnTo>
                    <a:pt x="1408595" y="249631"/>
                  </a:lnTo>
                  <a:lnTo>
                    <a:pt x="1346441" y="249631"/>
                  </a:lnTo>
                  <a:lnTo>
                    <a:pt x="1308341" y="237680"/>
                  </a:lnTo>
                  <a:lnTo>
                    <a:pt x="1303058" y="217563"/>
                  </a:lnTo>
                  <a:lnTo>
                    <a:pt x="1303058" y="213474"/>
                  </a:lnTo>
                  <a:lnTo>
                    <a:pt x="1326883" y="182638"/>
                  </a:lnTo>
                  <a:lnTo>
                    <a:pt x="1349959" y="180822"/>
                  </a:lnTo>
                  <a:lnTo>
                    <a:pt x="1358163" y="180822"/>
                  </a:lnTo>
                  <a:lnTo>
                    <a:pt x="1398917" y="189280"/>
                  </a:lnTo>
                  <a:lnTo>
                    <a:pt x="1408595" y="215798"/>
                  </a:lnTo>
                  <a:lnTo>
                    <a:pt x="1408595" y="133883"/>
                  </a:lnTo>
                  <a:lnTo>
                    <a:pt x="1369910" y="121031"/>
                  </a:lnTo>
                  <a:lnTo>
                    <a:pt x="1332382" y="118414"/>
                  </a:lnTo>
                  <a:lnTo>
                    <a:pt x="1304137" y="119773"/>
                  </a:lnTo>
                  <a:lnTo>
                    <a:pt x="1259281" y="130708"/>
                  </a:lnTo>
                  <a:lnTo>
                    <a:pt x="1220698" y="168783"/>
                  </a:lnTo>
                  <a:lnTo>
                    <a:pt x="1213370" y="210553"/>
                  </a:lnTo>
                  <a:lnTo>
                    <a:pt x="1213459" y="225437"/>
                  </a:lnTo>
                  <a:lnTo>
                    <a:pt x="1222641" y="269443"/>
                  </a:lnTo>
                  <a:lnTo>
                    <a:pt x="1254188" y="300659"/>
                  </a:lnTo>
                  <a:lnTo>
                    <a:pt x="1298740" y="312826"/>
                  </a:lnTo>
                  <a:lnTo>
                    <a:pt x="1328864" y="314375"/>
                  </a:lnTo>
                  <a:lnTo>
                    <a:pt x="1432623" y="314375"/>
                  </a:lnTo>
                  <a:lnTo>
                    <a:pt x="1472285" y="309511"/>
                  </a:lnTo>
                  <a:lnTo>
                    <a:pt x="1497482" y="276707"/>
                  </a:lnTo>
                  <a:lnTo>
                    <a:pt x="1499450" y="254304"/>
                  </a:lnTo>
                  <a:lnTo>
                    <a:pt x="1499450" y="249631"/>
                  </a:lnTo>
                  <a:lnTo>
                    <a:pt x="1499450" y="180822"/>
                  </a:lnTo>
                  <a:lnTo>
                    <a:pt x="1499450" y="134162"/>
                  </a:lnTo>
                  <a:lnTo>
                    <a:pt x="1499450" y="118414"/>
                  </a:lnTo>
                  <a:close/>
                </a:path>
              </a:pathLst>
            </a:custGeom>
            <a:solidFill>
              <a:srgbClr val="001F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8">
              <a:extLst>
                <a:ext uri="{FF2B5EF4-FFF2-40B4-BE49-F238E27FC236}">
                  <a16:creationId xmlns:a16="http://schemas.microsoft.com/office/drawing/2014/main" id="{A76AB5CD-7A33-B4D3-D410-E5D3710148D7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62865" y="1273712"/>
              <a:ext cx="137109" cy="153581"/>
            </a:xfrm>
            <a:prstGeom prst="rect">
              <a:avLst/>
            </a:prstGeom>
          </p:spPr>
        </p:pic>
        <p:pic>
          <p:nvPicPr>
            <p:cNvPr id="12" name="object 9">
              <a:extLst>
                <a:ext uri="{FF2B5EF4-FFF2-40B4-BE49-F238E27FC236}">
                  <a16:creationId xmlns:a16="http://schemas.microsoft.com/office/drawing/2014/main" id="{BD3E0309-1F0A-FCD0-07DE-E99C2B87CECC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07906" y="1269579"/>
              <a:ext cx="331991" cy="157721"/>
            </a:xfrm>
            <a:prstGeom prst="rect">
              <a:avLst/>
            </a:prstGeom>
          </p:spPr>
        </p:pic>
        <p:sp>
          <p:nvSpPr>
            <p:cNvPr id="13" name="object 10">
              <a:extLst>
                <a:ext uri="{FF2B5EF4-FFF2-40B4-BE49-F238E27FC236}">
                  <a16:creationId xmlns:a16="http://schemas.microsoft.com/office/drawing/2014/main" id="{8CA052C1-34C5-1F34-553D-790F9BD382EF}"/>
                </a:ext>
              </a:extLst>
            </p:cNvPr>
            <p:cNvSpPr/>
            <p:nvPr/>
          </p:nvSpPr>
          <p:spPr>
            <a:xfrm>
              <a:off x="558101" y="808913"/>
              <a:ext cx="1897380" cy="618490"/>
            </a:xfrm>
            <a:custGeom>
              <a:avLst/>
              <a:gdLst/>
              <a:ahLst/>
              <a:cxnLst/>
              <a:rect l="l" t="t" r="r" b="b"/>
              <a:pathLst>
                <a:path w="1897380" h="618490">
                  <a:moveTo>
                    <a:pt x="439699" y="0"/>
                  </a:moveTo>
                  <a:lnTo>
                    <a:pt x="233438" y="0"/>
                  </a:lnTo>
                  <a:lnTo>
                    <a:pt x="186385" y="4737"/>
                  </a:lnTo>
                  <a:lnTo>
                    <a:pt x="142570" y="18338"/>
                  </a:lnTo>
                  <a:lnTo>
                    <a:pt x="102908" y="39865"/>
                  </a:lnTo>
                  <a:lnTo>
                    <a:pt x="68364" y="68364"/>
                  </a:lnTo>
                  <a:lnTo>
                    <a:pt x="39865" y="102920"/>
                  </a:lnTo>
                  <a:lnTo>
                    <a:pt x="18338" y="142570"/>
                  </a:lnTo>
                  <a:lnTo>
                    <a:pt x="4737" y="186385"/>
                  </a:lnTo>
                  <a:lnTo>
                    <a:pt x="0" y="233438"/>
                  </a:lnTo>
                  <a:lnTo>
                    <a:pt x="4737" y="280479"/>
                  </a:lnTo>
                  <a:lnTo>
                    <a:pt x="18338" y="324294"/>
                  </a:lnTo>
                  <a:lnTo>
                    <a:pt x="39865" y="363956"/>
                  </a:lnTo>
                  <a:lnTo>
                    <a:pt x="68364" y="398500"/>
                  </a:lnTo>
                  <a:lnTo>
                    <a:pt x="102908" y="426999"/>
                  </a:lnTo>
                  <a:lnTo>
                    <a:pt x="142570" y="448525"/>
                  </a:lnTo>
                  <a:lnTo>
                    <a:pt x="186385" y="462127"/>
                  </a:lnTo>
                  <a:lnTo>
                    <a:pt x="233426" y="466877"/>
                  </a:lnTo>
                  <a:lnTo>
                    <a:pt x="233426" y="194437"/>
                  </a:lnTo>
                  <a:lnTo>
                    <a:pt x="232054" y="187007"/>
                  </a:lnTo>
                  <a:lnTo>
                    <a:pt x="229069" y="180136"/>
                  </a:lnTo>
                  <a:lnTo>
                    <a:pt x="216433" y="151523"/>
                  </a:lnTo>
                  <a:lnTo>
                    <a:pt x="372757" y="151523"/>
                  </a:lnTo>
                  <a:lnTo>
                    <a:pt x="439699" y="0"/>
                  </a:lnTo>
                  <a:close/>
                </a:path>
                <a:path w="1897380" h="618490">
                  <a:moveTo>
                    <a:pt x="998651" y="8102"/>
                  </a:moveTo>
                  <a:lnTo>
                    <a:pt x="859751" y="8166"/>
                  </a:lnTo>
                  <a:lnTo>
                    <a:pt x="811504" y="11620"/>
                  </a:lnTo>
                  <a:lnTo>
                    <a:pt x="765822" y="26593"/>
                  </a:lnTo>
                  <a:lnTo>
                    <a:pt x="734885" y="60363"/>
                  </a:lnTo>
                  <a:lnTo>
                    <a:pt x="727849" y="98564"/>
                  </a:lnTo>
                  <a:lnTo>
                    <a:pt x="727849" y="109639"/>
                  </a:lnTo>
                  <a:lnTo>
                    <a:pt x="739394" y="156768"/>
                  </a:lnTo>
                  <a:lnTo>
                    <a:pt x="775931" y="188963"/>
                  </a:lnTo>
                  <a:lnTo>
                    <a:pt x="817549" y="197700"/>
                  </a:lnTo>
                  <a:lnTo>
                    <a:pt x="874991" y="201790"/>
                  </a:lnTo>
                  <a:lnTo>
                    <a:pt x="884339" y="202615"/>
                  </a:lnTo>
                  <a:lnTo>
                    <a:pt x="907237" y="216179"/>
                  </a:lnTo>
                  <a:lnTo>
                    <a:pt x="907237" y="231343"/>
                  </a:lnTo>
                  <a:lnTo>
                    <a:pt x="865632" y="243776"/>
                  </a:lnTo>
                  <a:lnTo>
                    <a:pt x="756031" y="243725"/>
                  </a:lnTo>
                  <a:lnTo>
                    <a:pt x="724789" y="314350"/>
                  </a:lnTo>
                  <a:lnTo>
                    <a:pt x="862685" y="314350"/>
                  </a:lnTo>
                  <a:lnTo>
                    <a:pt x="894969" y="313118"/>
                  </a:lnTo>
                  <a:lnTo>
                    <a:pt x="945680" y="302539"/>
                  </a:lnTo>
                  <a:lnTo>
                    <a:pt x="978217" y="279806"/>
                  </a:lnTo>
                  <a:lnTo>
                    <a:pt x="994346" y="244221"/>
                  </a:lnTo>
                  <a:lnTo>
                    <a:pt x="996353" y="221615"/>
                  </a:lnTo>
                  <a:lnTo>
                    <a:pt x="996353" y="211696"/>
                  </a:lnTo>
                  <a:lnTo>
                    <a:pt x="989355" y="170688"/>
                  </a:lnTo>
                  <a:lnTo>
                    <a:pt x="964031" y="140411"/>
                  </a:lnTo>
                  <a:lnTo>
                    <a:pt x="927328" y="125539"/>
                  </a:lnTo>
                  <a:lnTo>
                    <a:pt x="848626" y="117221"/>
                  </a:lnTo>
                  <a:lnTo>
                    <a:pt x="839279" y="116179"/>
                  </a:lnTo>
                  <a:lnTo>
                    <a:pt x="816381" y="103619"/>
                  </a:lnTo>
                  <a:lnTo>
                    <a:pt x="816381" y="97396"/>
                  </a:lnTo>
                  <a:lnTo>
                    <a:pt x="816381" y="89623"/>
                  </a:lnTo>
                  <a:lnTo>
                    <a:pt x="853897" y="79895"/>
                  </a:lnTo>
                  <a:lnTo>
                    <a:pt x="966939" y="79895"/>
                  </a:lnTo>
                  <a:lnTo>
                    <a:pt x="998651" y="8102"/>
                  </a:lnTo>
                  <a:close/>
                </a:path>
                <a:path w="1897380" h="618490">
                  <a:moveTo>
                    <a:pt x="1897011" y="399757"/>
                  </a:moveTo>
                  <a:lnTo>
                    <a:pt x="1880577" y="399173"/>
                  </a:lnTo>
                  <a:lnTo>
                    <a:pt x="1865579" y="399173"/>
                  </a:lnTo>
                  <a:lnTo>
                    <a:pt x="1824634" y="404990"/>
                  </a:lnTo>
                  <a:lnTo>
                    <a:pt x="1796135" y="436854"/>
                  </a:lnTo>
                  <a:lnTo>
                    <a:pt x="1792312" y="470090"/>
                  </a:lnTo>
                  <a:lnTo>
                    <a:pt x="1792312" y="618388"/>
                  </a:lnTo>
                  <a:lnTo>
                    <a:pt x="1830565" y="618388"/>
                  </a:lnTo>
                  <a:lnTo>
                    <a:pt x="1830552" y="496316"/>
                  </a:lnTo>
                  <a:lnTo>
                    <a:pt x="1871878" y="496316"/>
                  </a:lnTo>
                  <a:lnTo>
                    <a:pt x="1885797" y="464794"/>
                  </a:lnTo>
                  <a:lnTo>
                    <a:pt x="1830590" y="464794"/>
                  </a:lnTo>
                  <a:lnTo>
                    <a:pt x="1830793" y="457822"/>
                  </a:lnTo>
                  <a:lnTo>
                    <a:pt x="1859407" y="430669"/>
                  </a:lnTo>
                  <a:lnTo>
                    <a:pt x="1883219" y="430987"/>
                  </a:lnTo>
                  <a:lnTo>
                    <a:pt x="1897011" y="399757"/>
                  </a:lnTo>
                  <a:close/>
                </a:path>
              </a:pathLst>
            </a:custGeom>
            <a:solidFill>
              <a:srgbClr val="001F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1">
              <a:extLst>
                <a:ext uri="{FF2B5EF4-FFF2-40B4-BE49-F238E27FC236}">
                  <a16:creationId xmlns:a16="http://schemas.microsoft.com/office/drawing/2014/main" id="{951216AD-8F51-46A6-F450-41493BD72C01}"/>
                </a:ext>
              </a:extLst>
            </p:cNvPr>
            <p:cNvSpPr/>
            <p:nvPr/>
          </p:nvSpPr>
          <p:spPr>
            <a:xfrm>
              <a:off x="724581" y="960427"/>
              <a:ext cx="440055" cy="467359"/>
            </a:xfrm>
            <a:custGeom>
              <a:avLst/>
              <a:gdLst/>
              <a:ahLst/>
              <a:cxnLst/>
              <a:rect l="l" t="t" r="r" b="b"/>
              <a:pathLst>
                <a:path w="440055" h="467359">
                  <a:moveTo>
                    <a:pt x="206273" y="0"/>
                  </a:moveTo>
                  <a:lnTo>
                    <a:pt x="190665" y="35483"/>
                  </a:lnTo>
                  <a:lnTo>
                    <a:pt x="189280" y="42913"/>
                  </a:lnTo>
                  <a:lnTo>
                    <a:pt x="189280" y="279793"/>
                  </a:lnTo>
                  <a:lnTo>
                    <a:pt x="186485" y="293633"/>
                  </a:lnTo>
                  <a:lnTo>
                    <a:pt x="178863" y="304936"/>
                  </a:lnTo>
                  <a:lnTo>
                    <a:pt x="167560" y="312558"/>
                  </a:lnTo>
                  <a:lnTo>
                    <a:pt x="153720" y="315353"/>
                  </a:lnTo>
                  <a:lnTo>
                    <a:pt x="66954" y="315353"/>
                  </a:lnTo>
                  <a:lnTo>
                    <a:pt x="0" y="466877"/>
                  </a:lnTo>
                  <a:lnTo>
                    <a:pt x="206311" y="466877"/>
                  </a:lnTo>
                  <a:lnTo>
                    <a:pt x="253359" y="462134"/>
                  </a:lnTo>
                  <a:lnTo>
                    <a:pt x="297178" y="448533"/>
                  </a:lnTo>
                  <a:lnTo>
                    <a:pt x="336831" y="427011"/>
                  </a:lnTo>
                  <a:lnTo>
                    <a:pt x="371379" y="398506"/>
                  </a:lnTo>
                  <a:lnTo>
                    <a:pt x="399884" y="363959"/>
                  </a:lnTo>
                  <a:lnTo>
                    <a:pt x="421406" y="324306"/>
                  </a:lnTo>
                  <a:lnTo>
                    <a:pt x="435007" y="280486"/>
                  </a:lnTo>
                  <a:lnTo>
                    <a:pt x="439750" y="233438"/>
                  </a:lnTo>
                  <a:lnTo>
                    <a:pt x="435005" y="186391"/>
                  </a:lnTo>
                  <a:lnTo>
                    <a:pt x="421398" y="142571"/>
                  </a:lnTo>
                  <a:lnTo>
                    <a:pt x="399868" y="102918"/>
                  </a:lnTo>
                  <a:lnTo>
                    <a:pt x="371355" y="68370"/>
                  </a:lnTo>
                  <a:lnTo>
                    <a:pt x="336800" y="39866"/>
                  </a:lnTo>
                  <a:lnTo>
                    <a:pt x="297141" y="18343"/>
                  </a:lnTo>
                  <a:lnTo>
                    <a:pt x="253319" y="4742"/>
                  </a:lnTo>
                  <a:lnTo>
                    <a:pt x="206273" y="0"/>
                  </a:lnTo>
                  <a:close/>
                </a:path>
              </a:pathLst>
            </a:custGeom>
            <a:solidFill>
              <a:srgbClr val="FFD1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516556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A1472B6-D24C-2435-11B1-78DDCD45AB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08500" y="1482725"/>
            <a:ext cx="5791200" cy="1661993"/>
          </a:xfrm>
        </p:spPr>
        <p:txBody>
          <a:bodyPr/>
          <a:lstStyle/>
          <a:p>
            <a:r>
              <a:rPr lang="pt-BR" sz="3600" dirty="0"/>
              <a:t>Concorrência</a:t>
            </a:r>
            <a:br>
              <a:rPr lang="pt-BR" sz="3600" dirty="0"/>
            </a:br>
            <a:r>
              <a:rPr lang="pt-BR" sz="3600" dirty="0"/>
              <a:t>Projetos Incentivados</a:t>
            </a:r>
            <a:endParaRPr lang="en-BR" sz="36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7F535D-6CC8-D142-53D6-99A9B4547D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88035" y="2556223"/>
            <a:ext cx="3048000" cy="450502"/>
          </a:xfrm>
        </p:spPr>
        <p:txBody>
          <a:bodyPr/>
          <a:lstStyle/>
          <a:p>
            <a:r>
              <a:rPr lang="pt-BR" sz="6600" b="1" dirty="0"/>
              <a:t>2024</a:t>
            </a:r>
            <a:endParaRPr lang="en-BR" sz="6600" b="1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F36981F-EA75-B3AE-51D1-43B467781D04}"/>
              </a:ext>
            </a:extLst>
          </p:cNvPr>
          <p:cNvSpPr txBox="1"/>
          <p:nvPr/>
        </p:nvSpPr>
        <p:spPr>
          <a:xfrm>
            <a:off x="4508500" y="3598948"/>
            <a:ext cx="4876800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50" dirty="0">
                <a:solidFill>
                  <a:srgbClr val="FBD24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Leis Federais de Incentivo à Cultura, Esporte, Lei do </a:t>
            </a:r>
            <a:r>
              <a:rPr lang="pt-BR" sz="1050" dirty="0" err="1">
                <a:solidFill>
                  <a:srgbClr val="FBD24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Audivisual</a:t>
            </a:r>
            <a:r>
              <a:rPr lang="pt-BR" sz="1050" dirty="0">
                <a:solidFill>
                  <a:srgbClr val="FBD249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PRONAS E PRONON, Fundo da Criança (FUMCAD / FIA) Leis Estaduais e Municipais de São Paulo.</a:t>
            </a:r>
          </a:p>
        </p:txBody>
      </p:sp>
    </p:spTree>
    <p:extLst>
      <p:ext uri="{BB962C8B-B14F-4D97-AF65-F5344CB8AC3E}">
        <p14:creationId xmlns:p14="http://schemas.microsoft.com/office/powerpoint/2010/main" val="373546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E575E2D-39DF-E762-E753-9958816A75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500" y="1055115"/>
            <a:ext cx="7592694" cy="369332"/>
          </a:xfrm>
        </p:spPr>
        <p:txBody>
          <a:bodyPr/>
          <a:lstStyle/>
          <a:p>
            <a:r>
              <a:rPr lang="pt-BR" sz="2400" dirty="0"/>
              <a:t>Nome do Projeto</a:t>
            </a:r>
            <a:endParaRPr lang="en-BR" sz="24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64B1705-4A23-E3CF-EE87-B2611ED5FE06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802004" y="2016125"/>
            <a:ext cx="7592695" cy="997453"/>
          </a:xfrm>
        </p:spPr>
        <p:txBody>
          <a:bodyPr/>
          <a:lstStyle/>
          <a:p>
            <a:pPr algn="l" defTabSz="914400">
              <a:spcBef>
                <a:spcPct val="50000"/>
              </a:spcBef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 defTabSz="914400">
              <a:spcBef>
                <a:spcPct val="50000"/>
              </a:spcBef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/>
            <a:endParaRPr lang="en-BR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A25658-A4A4-4699-5887-7741696D59AE}"/>
              </a:ext>
            </a:extLst>
          </p:cNvPr>
          <p:cNvSpPr txBox="1"/>
          <p:nvPr/>
        </p:nvSpPr>
        <p:spPr>
          <a:xfrm>
            <a:off x="622300" y="1600626"/>
            <a:ext cx="534879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dirty="0">
                <a:solidFill>
                  <a:srgbClr val="001FA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Breve descrição do projeto:</a:t>
            </a:r>
          </a:p>
          <a:p>
            <a:endParaRPr lang="pt-BR" sz="1200" dirty="0">
              <a:solidFill>
                <a:srgbClr val="001FA8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pt-BR" sz="1200" dirty="0">
              <a:solidFill>
                <a:srgbClr val="001FA8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t-BR" sz="1200" dirty="0">
                <a:solidFill>
                  <a:srgbClr val="001FA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Número do projeto e data de aprovação:</a:t>
            </a:r>
          </a:p>
        </p:txBody>
      </p:sp>
    </p:spTree>
    <p:extLst>
      <p:ext uri="{BB962C8B-B14F-4D97-AF65-F5344CB8AC3E}">
        <p14:creationId xmlns:p14="http://schemas.microsoft.com/office/powerpoint/2010/main" val="2795397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E575E2D-39DF-E762-E753-9958816A75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500" y="1055115"/>
            <a:ext cx="7592694" cy="369332"/>
          </a:xfrm>
        </p:spPr>
        <p:txBody>
          <a:bodyPr/>
          <a:lstStyle/>
          <a:p>
            <a:r>
              <a:rPr lang="pt-BR" sz="2400" dirty="0"/>
              <a:t>Nome do Projeto</a:t>
            </a:r>
            <a:endParaRPr lang="en-BR" sz="24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64B1705-4A23-E3CF-EE87-B2611ED5FE06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802004" y="2016125"/>
            <a:ext cx="7592695" cy="997453"/>
          </a:xfrm>
        </p:spPr>
        <p:txBody>
          <a:bodyPr/>
          <a:lstStyle/>
          <a:p>
            <a:pPr algn="l" defTabSz="914400">
              <a:spcBef>
                <a:spcPct val="50000"/>
              </a:spcBef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 defTabSz="914400">
              <a:spcBef>
                <a:spcPct val="50000"/>
              </a:spcBef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/>
            <a:endParaRPr lang="en-BR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A25658-A4A4-4699-5887-7741696D59AE}"/>
              </a:ext>
            </a:extLst>
          </p:cNvPr>
          <p:cNvSpPr txBox="1"/>
          <p:nvPr/>
        </p:nvSpPr>
        <p:spPr>
          <a:xfrm>
            <a:off x="698500" y="1581786"/>
            <a:ext cx="534879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dirty="0">
                <a:solidFill>
                  <a:srgbClr val="001FA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Fotos e/ou layout</a:t>
            </a:r>
          </a:p>
        </p:txBody>
      </p:sp>
    </p:spTree>
    <p:extLst>
      <p:ext uri="{BB962C8B-B14F-4D97-AF65-F5344CB8AC3E}">
        <p14:creationId xmlns:p14="http://schemas.microsoft.com/office/powerpoint/2010/main" val="435042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E575E2D-39DF-E762-E753-9958816A75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500" y="1055115"/>
            <a:ext cx="7592694" cy="369332"/>
          </a:xfrm>
        </p:spPr>
        <p:txBody>
          <a:bodyPr/>
          <a:lstStyle/>
          <a:p>
            <a:r>
              <a:rPr lang="pt-BR" sz="2400" dirty="0"/>
              <a:t>Nome do Projeto</a:t>
            </a:r>
            <a:endParaRPr lang="en-BR" sz="24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64B1705-4A23-E3CF-EE87-B2611ED5FE06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802004" y="2016125"/>
            <a:ext cx="7592695" cy="997453"/>
          </a:xfrm>
        </p:spPr>
        <p:txBody>
          <a:bodyPr/>
          <a:lstStyle/>
          <a:p>
            <a:pPr algn="l" defTabSz="914400">
              <a:spcBef>
                <a:spcPct val="50000"/>
              </a:spcBef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 defTabSz="914400">
              <a:spcBef>
                <a:spcPct val="50000"/>
              </a:spcBef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/>
            <a:endParaRPr lang="en-BR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9398CEED-B83C-25EF-0CB2-25C768A2E4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078751"/>
              </p:ext>
            </p:extLst>
          </p:nvPr>
        </p:nvGraphicFramePr>
        <p:xfrm>
          <a:off x="546100" y="1711325"/>
          <a:ext cx="8955087" cy="33652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29475">
                  <a:extLst>
                    <a:ext uri="{9D8B030D-6E8A-4147-A177-3AD203B41FA5}">
                      <a16:colId xmlns:a16="http://schemas.microsoft.com/office/drawing/2014/main" val="158618806"/>
                    </a:ext>
                  </a:extLst>
                </a:gridCol>
                <a:gridCol w="4325612">
                  <a:extLst>
                    <a:ext uri="{9D8B030D-6E8A-4147-A177-3AD203B41FA5}">
                      <a16:colId xmlns:a16="http://schemas.microsoft.com/office/drawing/2014/main" val="375089709"/>
                    </a:ext>
                  </a:extLst>
                </a:gridCol>
              </a:tblGrid>
              <a:tr h="336813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Respostas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414426"/>
                  </a:ext>
                </a:extLst>
              </a:tr>
              <a:tr h="429916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Modalidade (tipo do projeto, cultura, esporte, audiovisual </a:t>
                      </a:r>
                      <a:r>
                        <a:rPr lang="pt-BR" sz="14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etc</a:t>
                      </a:r>
                      <a:r>
                        <a:rPr lang="pt-BR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)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23325318"/>
                  </a:ext>
                </a:extLst>
              </a:tr>
              <a:tr h="429916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Estado e Cidade onde o projeto será realizado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5285219"/>
                  </a:ext>
                </a:extLst>
              </a:tr>
              <a:tr h="429916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Quantidade de eventos previstos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63630815"/>
                  </a:ext>
                </a:extLst>
              </a:tr>
              <a:tr h="429916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Quantidade de pessoas impactadas por evento: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1157832"/>
                  </a:ext>
                </a:extLst>
              </a:tr>
              <a:tr h="429916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Público alvo: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81653622"/>
                  </a:ext>
                </a:extLst>
              </a:tr>
              <a:tr h="435871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Haverá cobrança de ingresso? Se sim, qual o valor?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9872240"/>
                  </a:ext>
                </a:extLst>
              </a:tr>
              <a:tr h="435871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Trajetória do projeto (tempo de existência/conquistas/ antigos patrocinadores)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4993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2062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E575E2D-39DF-E762-E753-9958816A75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500" y="1055115"/>
            <a:ext cx="7592694" cy="369332"/>
          </a:xfrm>
        </p:spPr>
        <p:txBody>
          <a:bodyPr/>
          <a:lstStyle/>
          <a:p>
            <a:r>
              <a:rPr lang="pt-BR" sz="2400" dirty="0"/>
              <a:t>Nome do Projeto</a:t>
            </a:r>
            <a:endParaRPr lang="en-BR" sz="24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64B1705-4A23-E3CF-EE87-B2611ED5FE06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802004" y="2016125"/>
            <a:ext cx="7592695" cy="997453"/>
          </a:xfrm>
        </p:spPr>
        <p:txBody>
          <a:bodyPr/>
          <a:lstStyle/>
          <a:p>
            <a:pPr algn="l" defTabSz="914400">
              <a:spcBef>
                <a:spcPct val="50000"/>
              </a:spcBef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 defTabSz="914400">
              <a:spcBef>
                <a:spcPct val="50000"/>
              </a:spcBef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/>
            <a:endParaRPr lang="en-BR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E3F5B0B4-D08F-215B-BF59-FEA514390E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148000"/>
              </p:ext>
            </p:extLst>
          </p:nvPr>
        </p:nvGraphicFramePr>
        <p:xfrm>
          <a:off x="678656" y="1711325"/>
          <a:ext cx="9336087" cy="36186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26441">
                  <a:extLst>
                    <a:ext uri="{9D8B030D-6E8A-4147-A177-3AD203B41FA5}">
                      <a16:colId xmlns:a16="http://schemas.microsoft.com/office/drawing/2014/main" val="2132320530"/>
                    </a:ext>
                  </a:extLst>
                </a:gridCol>
                <a:gridCol w="4509646">
                  <a:extLst>
                    <a:ext uri="{9D8B030D-6E8A-4147-A177-3AD203B41FA5}">
                      <a16:colId xmlns:a16="http://schemas.microsoft.com/office/drawing/2014/main" val="3375582173"/>
                    </a:ext>
                  </a:extLst>
                </a:gridCol>
              </a:tblGrid>
              <a:tr h="329143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Respostas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373432"/>
                  </a:ext>
                </a:extLst>
              </a:tr>
              <a:tr h="43998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Valor total do projeto: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90325217"/>
                  </a:ext>
                </a:extLst>
              </a:tr>
              <a:tr h="43998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Valor total aprovado na Lei Federal: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7460303"/>
                  </a:ext>
                </a:extLst>
              </a:tr>
              <a:tr h="43998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Valor disponível para aporte na Lei Federal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055996"/>
                  </a:ext>
                </a:extLst>
              </a:tr>
              <a:tr h="43998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Valor já captado por outros patrocinadores: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0019484"/>
                  </a:ext>
                </a:extLst>
              </a:tr>
              <a:tr h="43998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Informe quais patrocinadores já estão confirmados para o projeto: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9757024"/>
                  </a:ext>
                </a:extLst>
              </a:tr>
              <a:tr h="49488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Valor mínimo de captação para o projeto ser realizado com as condições apresentadas nesta proposta: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2682779"/>
                  </a:ext>
                </a:extLst>
              </a:tr>
              <a:tr h="439983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Expectativa para retorno de visibilidade de marca: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04331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1388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E575E2D-39DF-E762-E753-9958816A75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500" y="1055115"/>
            <a:ext cx="7592694" cy="369332"/>
          </a:xfrm>
        </p:spPr>
        <p:txBody>
          <a:bodyPr/>
          <a:lstStyle/>
          <a:p>
            <a:r>
              <a:rPr lang="pt-BR" sz="2400" dirty="0"/>
              <a:t>Nome do Projeto</a:t>
            </a:r>
            <a:endParaRPr lang="en-BR" sz="24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64B1705-4A23-E3CF-EE87-B2611ED5FE06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802004" y="2016125"/>
            <a:ext cx="7592695" cy="997453"/>
          </a:xfrm>
        </p:spPr>
        <p:txBody>
          <a:bodyPr/>
          <a:lstStyle/>
          <a:p>
            <a:pPr algn="l" defTabSz="914400">
              <a:spcBef>
                <a:spcPct val="50000"/>
              </a:spcBef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 defTabSz="914400">
              <a:spcBef>
                <a:spcPct val="50000"/>
              </a:spcBef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/>
            <a:endParaRPr lang="en-BR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B9F2ACE7-BBDF-4178-0D99-E59D394CCA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282257"/>
              </p:ext>
            </p:extLst>
          </p:nvPr>
        </p:nvGraphicFramePr>
        <p:xfrm>
          <a:off x="602456" y="1635125"/>
          <a:ext cx="9488487" cy="36176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22048">
                  <a:extLst>
                    <a:ext uri="{9D8B030D-6E8A-4147-A177-3AD203B41FA5}">
                      <a16:colId xmlns:a16="http://schemas.microsoft.com/office/drawing/2014/main" val="2410804389"/>
                    </a:ext>
                  </a:extLst>
                </a:gridCol>
                <a:gridCol w="5366439">
                  <a:extLst>
                    <a:ext uri="{9D8B030D-6E8A-4147-A177-3AD203B41FA5}">
                      <a16:colId xmlns:a16="http://schemas.microsoft.com/office/drawing/2014/main" val="2108132002"/>
                    </a:ext>
                  </a:extLst>
                </a:gridCol>
              </a:tblGrid>
              <a:tr h="335429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Respostas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9719529"/>
                  </a:ext>
                </a:extLst>
              </a:tr>
              <a:tr h="56480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Propriedade ou chancela (patrocínio, apoio </a:t>
                      </a:r>
                      <a:r>
                        <a:rPr lang="pt-BR" sz="1400" u="none" strike="noStrike" dirty="0" err="1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etc</a:t>
                      </a:r>
                      <a:r>
                        <a:rPr lang="pt-BR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):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67286424"/>
                  </a:ext>
                </a:extLst>
              </a:tr>
              <a:tr h="564802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Possibilidade de aplicação da logomarca em quais peças?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2277044"/>
                  </a:ext>
                </a:extLst>
              </a:tr>
              <a:tr h="759658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Descreva detalhadamente o plano de visibilidade de marca, se haverá divulgação via mailing, hot site, anúncios publicitários, etc.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75507219"/>
                  </a:ext>
                </a:extLst>
              </a:tr>
              <a:tr h="85823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Quantidade de inscrições/convites para convidados Eurofarma (relacionamento)</a:t>
                      </a:r>
                    </a:p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5291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8143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E575E2D-39DF-E762-E753-9958816A75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500" y="1055115"/>
            <a:ext cx="7592694" cy="369332"/>
          </a:xfrm>
        </p:spPr>
        <p:txBody>
          <a:bodyPr/>
          <a:lstStyle/>
          <a:p>
            <a:r>
              <a:rPr lang="pt-BR" sz="2400" dirty="0"/>
              <a:t>Nome do Projeto</a:t>
            </a:r>
            <a:endParaRPr lang="en-BR" sz="2400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A25658-A4A4-4699-5887-7741696D59AE}"/>
              </a:ext>
            </a:extLst>
          </p:cNvPr>
          <p:cNvSpPr txBox="1"/>
          <p:nvPr/>
        </p:nvSpPr>
        <p:spPr>
          <a:xfrm>
            <a:off x="698500" y="1558925"/>
            <a:ext cx="534879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dirty="0">
                <a:solidFill>
                  <a:srgbClr val="001FA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Outras contrapartidas</a:t>
            </a:r>
          </a:p>
        </p:txBody>
      </p:sp>
    </p:spTree>
    <p:extLst>
      <p:ext uri="{BB962C8B-B14F-4D97-AF65-F5344CB8AC3E}">
        <p14:creationId xmlns:p14="http://schemas.microsoft.com/office/powerpoint/2010/main" val="1286440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E575E2D-39DF-E762-E753-9958816A75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500" y="1055115"/>
            <a:ext cx="7592694" cy="369332"/>
          </a:xfrm>
        </p:spPr>
        <p:txBody>
          <a:bodyPr/>
          <a:lstStyle/>
          <a:p>
            <a:r>
              <a:rPr lang="pt-BR" sz="2400" dirty="0"/>
              <a:t>Nome do Projeto</a:t>
            </a:r>
            <a:endParaRPr lang="en-BR" sz="2400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64B1705-4A23-E3CF-EE87-B2611ED5FE06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802004" y="2016125"/>
            <a:ext cx="7592695" cy="997453"/>
          </a:xfrm>
        </p:spPr>
        <p:txBody>
          <a:bodyPr/>
          <a:lstStyle/>
          <a:p>
            <a:pPr algn="l" defTabSz="914400">
              <a:spcBef>
                <a:spcPct val="50000"/>
              </a:spcBef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 defTabSz="914400">
              <a:spcBef>
                <a:spcPct val="50000"/>
              </a:spcBef>
            </a:pPr>
            <a:endParaRPr lang="pt-BR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/>
            <a:endParaRPr lang="en-BR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A25658-A4A4-4699-5887-7741696D59AE}"/>
              </a:ext>
            </a:extLst>
          </p:cNvPr>
          <p:cNvSpPr txBox="1"/>
          <p:nvPr/>
        </p:nvSpPr>
        <p:spPr>
          <a:xfrm>
            <a:off x="698500" y="1625376"/>
            <a:ext cx="8229600" cy="7201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09600" indent="-609600" algn="l" defTabSz="914400" eaLnBrk="0" hangingPunct="0">
              <a:spcBef>
                <a:spcPct val="20000"/>
              </a:spcBef>
              <a:buFont typeface="Arial" charset="0"/>
              <a:buNone/>
            </a:pPr>
            <a:endParaRPr lang="pt-BR" sz="1200" dirty="0"/>
          </a:p>
          <a:p>
            <a:pPr marL="609600" indent="-609600" algn="l" defTabSz="914400" eaLnBrk="0" hangingPunct="0">
              <a:spcBef>
                <a:spcPct val="20000"/>
              </a:spcBef>
              <a:buFont typeface="Arial" charset="0"/>
              <a:buNone/>
            </a:pPr>
            <a:r>
              <a:rPr lang="pt-BR" sz="1200" dirty="0"/>
              <a:t>	</a:t>
            </a:r>
          </a:p>
          <a:p>
            <a:pPr marL="609600" indent="-609600" algn="l" defTabSz="914400" eaLnBrk="0" hangingPunct="0">
              <a:spcBef>
                <a:spcPct val="20000"/>
              </a:spcBef>
              <a:buFont typeface="Arial" charset="0"/>
              <a:buNone/>
            </a:pPr>
            <a:endParaRPr lang="pt-BR" sz="1200" dirty="0"/>
          </a:p>
        </p:txBody>
      </p:sp>
      <p:graphicFrame>
        <p:nvGraphicFramePr>
          <p:cNvPr id="2" name="Group 10">
            <a:extLst>
              <a:ext uri="{FF2B5EF4-FFF2-40B4-BE49-F238E27FC236}">
                <a16:creationId xmlns:a16="http://schemas.microsoft.com/office/drawing/2014/main" id="{A53CBAFB-BB6A-B869-AB21-150B14693F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912264"/>
              </p:ext>
            </p:extLst>
          </p:nvPr>
        </p:nvGraphicFramePr>
        <p:xfrm>
          <a:off x="717565" y="2357564"/>
          <a:ext cx="8893175" cy="3048000"/>
        </p:xfrm>
        <a:graphic>
          <a:graphicData uri="http://schemas.openxmlformats.org/drawingml/2006/table">
            <a:tbl>
              <a:tblPr/>
              <a:tblGrid>
                <a:gridCol w="13471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0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56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2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75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9328"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Nome Agência</a:t>
                      </a: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pt-B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196"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Contato</a:t>
                      </a: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pt-B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328"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Telefone</a:t>
                      </a: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328"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E-mail</a:t>
                      </a: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pt-B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50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328"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Empresa</a:t>
                      </a: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Contato</a:t>
                      </a: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Telefone</a:t>
                      </a: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E-mail</a:t>
                      </a: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328"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Referência 1</a:t>
                      </a: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328"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Referência 2</a:t>
                      </a: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328"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Referência 3</a:t>
                      </a: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pt-BR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cs typeface="Arial" charset="0"/>
                        </a:rPr>
                        <a:t> </a:t>
                      </a:r>
                      <a:endParaRPr kumimoji="0" lang="pt-B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id="{D651B5AA-F65A-F147-F6AC-6141E31F6CE4}"/>
              </a:ext>
            </a:extLst>
          </p:cNvPr>
          <p:cNvSpPr txBox="1"/>
          <p:nvPr/>
        </p:nvSpPr>
        <p:spPr>
          <a:xfrm>
            <a:off x="638206" y="1514576"/>
            <a:ext cx="905189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kern="0"/>
            </a:defPPr>
            <a:lvl1pPr>
              <a:defRPr sz="1200">
                <a:solidFill>
                  <a:srgbClr val="001FA8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pt-BR" dirty="0"/>
              <a:t>Dados da agência e referências</a:t>
            </a:r>
          </a:p>
          <a:p>
            <a:r>
              <a:rPr lang="pt-BR" dirty="0"/>
              <a:t>A tabela abaixo deverá ser preenchida com os dados para contato de sua empresa/agência e referências de outros patrocinadores que já aportaram outros projetos intermediados pela mesma.</a:t>
            </a:r>
          </a:p>
        </p:txBody>
      </p:sp>
    </p:spTree>
    <p:extLst>
      <p:ext uri="{BB962C8B-B14F-4D97-AF65-F5344CB8AC3E}">
        <p14:creationId xmlns:p14="http://schemas.microsoft.com/office/powerpoint/2010/main" val="3569975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3CB5D6E-E9A7-A51C-B95C-5D12B53802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202048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upera Farma">
      <a:dk1>
        <a:srgbClr val="4C4D4C"/>
      </a:dk1>
      <a:lt1>
        <a:srgbClr val="FFFFFF"/>
      </a:lt1>
      <a:dk2>
        <a:srgbClr val="001FA7"/>
      </a:dk2>
      <a:lt2>
        <a:srgbClr val="EEECE1"/>
      </a:lt2>
      <a:accent1>
        <a:srgbClr val="EC6608"/>
      </a:accent1>
      <a:accent2>
        <a:srgbClr val="CF0E5C"/>
      </a:accent2>
      <a:accent3>
        <a:srgbClr val="45B283"/>
      </a:accent3>
      <a:accent4>
        <a:srgbClr val="7B59A6"/>
      </a:accent4>
      <a:accent5>
        <a:srgbClr val="50D7FF"/>
      </a:accent5>
      <a:accent6>
        <a:srgbClr val="FFD04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318</Words>
  <Application>Microsoft Office PowerPoint</Application>
  <PresentationFormat>Personalizar</PresentationFormat>
  <Paragraphs>73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9</vt:i4>
      </vt:variant>
      <vt:variant>
        <vt:lpstr>Títulos de slides</vt:lpstr>
      </vt:variant>
      <vt:variant>
        <vt:i4>9</vt:i4>
      </vt:variant>
    </vt:vector>
  </HeadingPairs>
  <TitlesOfParts>
    <vt:vector size="21" baseType="lpstr">
      <vt:lpstr>Arial</vt:lpstr>
      <vt:lpstr>Calibri</vt:lpstr>
      <vt:lpstr>Verdana</vt:lpstr>
      <vt:lpstr>Office Theme</vt:lpstr>
      <vt:lpstr>5_Office Theme</vt:lpstr>
      <vt:lpstr>7_Office Theme</vt:lpstr>
      <vt:lpstr>8_Office Theme</vt:lpstr>
      <vt:lpstr>4_Office Theme</vt:lpstr>
      <vt:lpstr>1_Office Theme</vt:lpstr>
      <vt:lpstr>2_Office Theme</vt:lpstr>
      <vt:lpstr>6_Office Theme</vt:lpstr>
      <vt:lpstr>3_Office Theme</vt:lpstr>
      <vt:lpstr>Concorrência Projetos Incentivados</vt:lpstr>
      <vt:lpstr>Nome do Projeto</vt:lpstr>
      <vt:lpstr>Nome do Projeto</vt:lpstr>
      <vt:lpstr>Nome do Projeto</vt:lpstr>
      <vt:lpstr>Nome do Projeto</vt:lpstr>
      <vt:lpstr>Nome do Projeto</vt:lpstr>
      <vt:lpstr>Nome do Projeto</vt:lpstr>
      <vt:lpstr>Nome do Projeto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da apresentação 00 de lorem ipsum de 2022</dc:title>
  <cp:lastModifiedBy>Rodolfo Chagas</cp:lastModifiedBy>
  <cp:revision>15</cp:revision>
  <dcterms:created xsi:type="dcterms:W3CDTF">2023-03-28T03:43:02Z</dcterms:created>
  <dcterms:modified xsi:type="dcterms:W3CDTF">2024-12-12T17:21:18Z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2023-03-28T00:00:00Z</vt:filetime>
  </property>
  <property fmtid="{D5CDD505-2E9C-101B-9397-08002B2CF9AE}" pid="3" name="Creator">
    <vt:lpwstr>Adobe InDesign 18.0 (Macintosh)</vt:lpwstr>
  </property>
  <property fmtid="{D5CDD505-2E9C-101B-9397-08002B2CF9AE}" pid="4" name="LastSaved">
    <vt:filetime>2023-03-28T00:00:00Z</vt:filetime>
  </property>
  <property fmtid="{D5CDD505-2E9C-101B-9397-08002B2CF9AE}" pid="5" name="Producer">
    <vt:lpwstr>Adobe PDF Library 17.0</vt:lpwstr>
  </property>
</Properties>
</file>